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7" r:id="rId11"/>
    <p:sldId id="274" r:id="rId12"/>
    <p:sldId id="269" r:id="rId13"/>
    <p:sldId id="270" r:id="rId14"/>
    <p:sldId id="271" r:id="rId15"/>
    <p:sldId id="272" r:id="rId16"/>
    <p:sldId id="273" r:id="rId17"/>
    <p:sldId id="266" r:id="rId18"/>
    <p:sldId id="268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GAR ADOLFO ZAMORA DURAN" initials="EAZD" lastIdx="1" clrIdx="0">
    <p:extLst>
      <p:ext uri="{19B8F6BF-5375-455C-9EA6-DF929625EA0E}">
        <p15:presenceInfo xmlns:p15="http://schemas.microsoft.com/office/powerpoint/2012/main" userId="S::ezamora@cr.ibm.com::df925a18-e784-416b-b167-df5614ac55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4:48:59.238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1T04:48:59.238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32D916-11F8-0D4B-88A1-31D06F83A4B4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</dgm:pt>
    <dgm:pt modelId="{9351FF10-D0A1-2A4A-BF8E-272E7655E667}">
      <dgm:prSet phldrT="[Text]"/>
      <dgm:spPr/>
      <dgm:t>
        <a:bodyPr/>
        <a:lstStyle/>
        <a:p>
          <a:r>
            <a:rPr lang="en-US" dirty="0"/>
            <a:t>Ser </a:t>
          </a:r>
          <a:r>
            <a:rPr lang="en-US" dirty="0" err="1"/>
            <a:t>humano</a:t>
          </a:r>
          <a:r>
            <a:rPr lang="en-US" dirty="0"/>
            <a:t> </a:t>
          </a:r>
          <a:r>
            <a:rPr lang="en-US" dirty="0" err="1"/>
            <a:t>etiqueta</a:t>
          </a:r>
          <a:r>
            <a:rPr lang="en-US" dirty="0"/>
            <a:t> las entradas y define la variable a </a:t>
          </a:r>
          <a:r>
            <a:rPr lang="en-US" dirty="0" err="1"/>
            <a:t>predecir</a:t>
          </a:r>
          <a:endParaRPr lang="en-US" dirty="0"/>
        </a:p>
      </dgm:t>
    </dgm:pt>
    <dgm:pt modelId="{C793293F-4DB4-E849-9424-EC4FEBC7495A}" type="parTrans" cxnId="{91EC0D39-0637-B549-B259-51481F17E044}">
      <dgm:prSet/>
      <dgm:spPr/>
      <dgm:t>
        <a:bodyPr/>
        <a:lstStyle/>
        <a:p>
          <a:endParaRPr lang="en-US"/>
        </a:p>
      </dgm:t>
    </dgm:pt>
    <dgm:pt modelId="{E7D68903-4470-C446-A9CB-B9E3BDFE2541}" type="sibTrans" cxnId="{91EC0D39-0637-B549-B259-51481F17E044}">
      <dgm:prSet/>
      <dgm:spPr/>
      <dgm:t>
        <a:bodyPr/>
        <a:lstStyle/>
        <a:p>
          <a:endParaRPr lang="en-US"/>
        </a:p>
      </dgm:t>
    </dgm:pt>
    <dgm:pt modelId="{C02A958F-54DF-3341-B981-26A8D06D3F9C}">
      <dgm:prSet phldrT="[Text]"/>
      <dgm:spPr/>
      <dgm:t>
        <a:bodyPr/>
        <a:lstStyle/>
        <a:p>
          <a:r>
            <a:rPr lang="en-US" dirty="0"/>
            <a:t>El </a:t>
          </a:r>
          <a:r>
            <a:rPr lang="en-US" dirty="0" err="1"/>
            <a:t>algoritmo</a:t>
          </a:r>
          <a:r>
            <a:rPr lang="en-US" dirty="0"/>
            <a:t> es </a:t>
          </a:r>
          <a:r>
            <a:rPr lang="en-US" dirty="0" err="1"/>
            <a:t>entrenado</a:t>
          </a:r>
          <a:r>
            <a:rPr lang="en-US" dirty="0"/>
            <a:t> para </a:t>
          </a:r>
          <a:r>
            <a:rPr lang="en-US" dirty="0" err="1"/>
            <a:t>encontrar</a:t>
          </a:r>
          <a:r>
            <a:rPr lang="en-US" dirty="0"/>
            <a:t> la </a:t>
          </a:r>
          <a:r>
            <a:rPr lang="en-US" dirty="0" err="1"/>
            <a:t>conexión</a:t>
          </a:r>
          <a:r>
            <a:rPr lang="en-US" dirty="0"/>
            <a:t> entre entradas y la variable a </a:t>
          </a:r>
          <a:r>
            <a:rPr lang="en-US" dirty="0" err="1"/>
            <a:t>predecir</a:t>
          </a:r>
          <a:endParaRPr lang="en-US" dirty="0"/>
        </a:p>
      </dgm:t>
    </dgm:pt>
    <dgm:pt modelId="{E3AA1F60-2FB5-1C44-B64F-204B7DA98E6B}" type="parTrans" cxnId="{2F8D7CA9-CF30-734B-A167-AD69DCCF5E56}">
      <dgm:prSet/>
      <dgm:spPr/>
      <dgm:t>
        <a:bodyPr/>
        <a:lstStyle/>
        <a:p>
          <a:endParaRPr lang="en-US"/>
        </a:p>
      </dgm:t>
    </dgm:pt>
    <dgm:pt modelId="{416F88E9-F5DF-364E-89F3-7FC5231D3919}" type="sibTrans" cxnId="{2F8D7CA9-CF30-734B-A167-AD69DCCF5E56}">
      <dgm:prSet/>
      <dgm:spPr/>
      <dgm:t>
        <a:bodyPr/>
        <a:lstStyle/>
        <a:p>
          <a:endParaRPr lang="en-US"/>
        </a:p>
      </dgm:t>
    </dgm:pt>
    <dgm:pt modelId="{96279F46-220E-B941-A4E7-D7AAF397011A}">
      <dgm:prSet phldrT="[Text]"/>
      <dgm:spPr/>
      <dgm:t>
        <a:bodyPr/>
        <a:lstStyle/>
        <a:p>
          <a:r>
            <a:rPr lang="en-US" dirty="0"/>
            <a:t>Una </a:t>
          </a:r>
          <a:r>
            <a:rPr lang="en-US" dirty="0" err="1"/>
            <a:t>vez</a:t>
          </a:r>
          <a:r>
            <a:rPr lang="en-US" dirty="0"/>
            <a:t> </a:t>
          </a:r>
          <a:r>
            <a:rPr lang="en-US" dirty="0" err="1"/>
            <a:t>entrenado</a:t>
          </a:r>
          <a:r>
            <a:rPr lang="en-US" dirty="0"/>
            <a:t>, el </a:t>
          </a:r>
          <a:r>
            <a:rPr lang="en-US" dirty="0" err="1"/>
            <a:t>algoritmo</a:t>
          </a:r>
          <a:r>
            <a:rPr lang="en-US" dirty="0"/>
            <a:t> se </a:t>
          </a:r>
          <a:r>
            <a:rPr lang="en-US" dirty="0" err="1"/>
            <a:t>aplica</a:t>
          </a:r>
          <a:r>
            <a:rPr lang="en-US" dirty="0"/>
            <a:t> a </a:t>
          </a:r>
          <a:r>
            <a:rPr lang="en-US" dirty="0" err="1"/>
            <a:t>nuevos</a:t>
          </a:r>
          <a:r>
            <a:rPr lang="en-US" dirty="0"/>
            <a:t> </a:t>
          </a:r>
          <a:r>
            <a:rPr lang="en-US" dirty="0" err="1"/>
            <a:t>datos</a:t>
          </a:r>
          <a:endParaRPr lang="en-US" dirty="0"/>
        </a:p>
      </dgm:t>
    </dgm:pt>
    <dgm:pt modelId="{0B4B39E5-CFD0-8440-A08F-74E917764EAA}" type="parTrans" cxnId="{C31F8DF6-DEA7-8047-8313-905A360E76C3}">
      <dgm:prSet/>
      <dgm:spPr/>
      <dgm:t>
        <a:bodyPr/>
        <a:lstStyle/>
        <a:p>
          <a:endParaRPr lang="en-US"/>
        </a:p>
      </dgm:t>
    </dgm:pt>
    <dgm:pt modelId="{0066B2BE-619E-CE4D-94EE-57CEF91036AD}" type="sibTrans" cxnId="{C31F8DF6-DEA7-8047-8313-905A360E76C3}">
      <dgm:prSet/>
      <dgm:spPr/>
      <dgm:t>
        <a:bodyPr/>
        <a:lstStyle/>
        <a:p>
          <a:endParaRPr lang="en-US"/>
        </a:p>
      </dgm:t>
    </dgm:pt>
    <dgm:pt modelId="{DDC77AD8-3265-3443-92EC-38EE1D220AC7}">
      <dgm:prSet/>
      <dgm:spPr/>
      <dgm:t>
        <a:bodyPr/>
        <a:lstStyle/>
        <a:p>
          <a:r>
            <a:rPr lang="en-US" dirty="0"/>
            <a:t>Salida: </a:t>
          </a:r>
          <a:r>
            <a:rPr lang="en-US" dirty="0" err="1"/>
            <a:t>precio</a:t>
          </a:r>
          <a:r>
            <a:rPr lang="en-US" dirty="0"/>
            <a:t> de casas</a:t>
          </a:r>
        </a:p>
      </dgm:t>
    </dgm:pt>
    <dgm:pt modelId="{C4B84B44-1913-E746-BCD2-D9DE9DD88AB1}" type="parTrans" cxnId="{D8E0672E-2FCB-2747-84AB-F56FACC5B38D}">
      <dgm:prSet/>
      <dgm:spPr/>
      <dgm:t>
        <a:bodyPr/>
        <a:lstStyle/>
        <a:p>
          <a:endParaRPr lang="en-US"/>
        </a:p>
      </dgm:t>
    </dgm:pt>
    <dgm:pt modelId="{7371388F-391C-0D47-947C-EF101C7F9B03}" type="sibTrans" cxnId="{D8E0672E-2FCB-2747-84AB-F56FACC5B38D}">
      <dgm:prSet/>
      <dgm:spPr/>
      <dgm:t>
        <a:bodyPr/>
        <a:lstStyle/>
        <a:p>
          <a:endParaRPr lang="en-US"/>
        </a:p>
      </dgm:t>
    </dgm:pt>
    <dgm:pt modelId="{DF12912F-928F-014A-B40C-620D3AF83150}">
      <dgm:prSet/>
      <dgm:spPr/>
      <dgm:t>
        <a:bodyPr/>
        <a:lstStyle/>
        <a:p>
          <a:r>
            <a:rPr lang="en-US" dirty="0"/>
            <a:t>Entradas: zona, </a:t>
          </a:r>
          <a:r>
            <a:rPr lang="en-US" dirty="0" err="1"/>
            <a:t>número</a:t>
          </a:r>
          <a:r>
            <a:rPr lang="en-US" dirty="0"/>
            <a:t> de </a:t>
          </a:r>
          <a:r>
            <a:rPr lang="en-US" dirty="0" err="1"/>
            <a:t>habitaciones</a:t>
          </a:r>
          <a:endParaRPr lang="en-US" dirty="0"/>
        </a:p>
      </dgm:t>
    </dgm:pt>
    <dgm:pt modelId="{8D75747F-95B3-0645-A370-CDA083FA1DB2}" type="parTrans" cxnId="{CFEEB982-E85F-EA42-B7B1-1C1508BE789D}">
      <dgm:prSet/>
      <dgm:spPr/>
      <dgm:t>
        <a:bodyPr/>
        <a:lstStyle/>
        <a:p>
          <a:endParaRPr lang="en-US"/>
        </a:p>
      </dgm:t>
    </dgm:pt>
    <dgm:pt modelId="{E01A9318-ECA5-504C-8C81-EEB8A0AD6A6A}" type="sibTrans" cxnId="{CFEEB982-E85F-EA42-B7B1-1C1508BE789D}">
      <dgm:prSet/>
      <dgm:spPr/>
      <dgm:t>
        <a:bodyPr/>
        <a:lstStyle/>
        <a:p>
          <a:endParaRPr lang="en-US"/>
        </a:p>
      </dgm:t>
    </dgm:pt>
    <dgm:pt modelId="{3078D43A-4430-5647-9620-F5DA8C96338E}">
      <dgm:prSet/>
      <dgm:spPr/>
      <dgm:t>
        <a:bodyPr/>
        <a:lstStyle/>
        <a:p>
          <a:r>
            <a:rPr lang="en-US" dirty="0"/>
            <a:t>Conjunto de </a:t>
          </a:r>
          <a:r>
            <a:rPr lang="en-US" dirty="0" err="1"/>
            <a:t>datos</a:t>
          </a:r>
          <a:r>
            <a:rPr lang="en-US" dirty="0"/>
            <a:t> de </a:t>
          </a:r>
          <a:r>
            <a:rPr lang="en-US" dirty="0" err="1"/>
            <a:t>entrenamiento</a:t>
          </a:r>
          <a:r>
            <a:rPr lang="en-US" dirty="0"/>
            <a:t>: 1000 </a:t>
          </a:r>
          <a:r>
            <a:rPr lang="en-US" dirty="0" err="1"/>
            <a:t>registros</a:t>
          </a:r>
          <a:r>
            <a:rPr lang="en-US" dirty="0"/>
            <a:t> de casas y sus </a:t>
          </a:r>
          <a:r>
            <a:rPr lang="en-US" dirty="0" err="1"/>
            <a:t>precios</a:t>
          </a:r>
          <a:endParaRPr lang="en-US" dirty="0"/>
        </a:p>
      </dgm:t>
    </dgm:pt>
    <dgm:pt modelId="{7C483DB0-FBCA-7547-8A5A-9B637BE18309}" type="parTrans" cxnId="{95FFB750-05AE-F24F-8E9B-546BEAED4E0B}">
      <dgm:prSet/>
      <dgm:spPr/>
      <dgm:t>
        <a:bodyPr/>
        <a:lstStyle/>
        <a:p>
          <a:endParaRPr lang="en-US"/>
        </a:p>
      </dgm:t>
    </dgm:pt>
    <dgm:pt modelId="{34207886-34F2-2B44-B54D-5159C8FE3104}" type="sibTrans" cxnId="{95FFB750-05AE-F24F-8E9B-546BEAED4E0B}">
      <dgm:prSet/>
      <dgm:spPr/>
      <dgm:t>
        <a:bodyPr/>
        <a:lstStyle/>
        <a:p>
          <a:endParaRPr lang="en-US"/>
        </a:p>
      </dgm:t>
    </dgm:pt>
    <dgm:pt modelId="{E21A6DDD-F764-4841-B6E6-EC87950EA541}" type="pres">
      <dgm:prSet presAssocID="{3332D916-11F8-0D4B-88A1-31D06F83A4B4}" presName="linearFlow" presStyleCnt="0">
        <dgm:presLayoutVars>
          <dgm:dir/>
          <dgm:animLvl val="lvl"/>
          <dgm:resizeHandles val="exact"/>
        </dgm:presLayoutVars>
      </dgm:prSet>
      <dgm:spPr/>
    </dgm:pt>
    <dgm:pt modelId="{E5E79E1B-2918-1549-AF2E-A4AB029C046F}" type="pres">
      <dgm:prSet presAssocID="{9351FF10-D0A1-2A4A-BF8E-272E7655E667}" presName="composite" presStyleCnt="0"/>
      <dgm:spPr/>
    </dgm:pt>
    <dgm:pt modelId="{514B45EA-4048-7547-96BA-38DB84FCC156}" type="pres">
      <dgm:prSet presAssocID="{9351FF10-D0A1-2A4A-BF8E-272E7655E66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C2A07FB-97EC-BE41-AE4D-ED24F2BD648D}" type="pres">
      <dgm:prSet presAssocID="{9351FF10-D0A1-2A4A-BF8E-272E7655E667}" presName="parSh" presStyleLbl="node1" presStyleIdx="0" presStyleCnt="3"/>
      <dgm:spPr/>
    </dgm:pt>
    <dgm:pt modelId="{3CF3F10A-ABD0-E54B-B8A5-5EC23C0DCDD4}" type="pres">
      <dgm:prSet presAssocID="{9351FF10-D0A1-2A4A-BF8E-272E7655E667}" presName="desTx" presStyleLbl="fgAcc1" presStyleIdx="0" presStyleCnt="3">
        <dgm:presLayoutVars>
          <dgm:bulletEnabled val="1"/>
        </dgm:presLayoutVars>
      </dgm:prSet>
      <dgm:spPr/>
    </dgm:pt>
    <dgm:pt modelId="{20F1D565-57B6-C64A-97AB-E793F41F1E97}" type="pres">
      <dgm:prSet presAssocID="{E7D68903-4470-C446-A9CB-B9E3BDFE2541}" presName="sibTrans" presStyleLbl="sibTrans2D1" presStyleIdx="0" presStyleCnt="2"/>
      <dgm:spPr/>
    </dgm:pt>
    <dgm:pt modelId="{A01AEA4E-EDAE-DF48-BF35-E0B95C214A24}" type="pres">
      <dgm:prSet presAssocID="{E7D68903-4470-C446-A9CB-B9E3BDFE2541}" presName="connTx" presStyleLbl="sibTrans2D1" presStyleIdx="0" presStyleCnt="2"/>
      <dgm:spPr/>
    </dgm:pt>
    <dgm:pt modelId="{9DAE2135-F22E-424B-9791-1135370292B5}" type="pres">
      <dgm:prSet presAssocID="{C02A958F-54DF-3341-B981-26A8D06D3F9C}" presName="composite" presStyleCnt="0"/>
      <dgm:spPr/>
    </dgm:pt>
    <dgm:pt modelId="{A652677F-A31F-684C-9EB2-036C498A244F}" type="pres">
      <dgm:prSet presAssocID="{C02A958F-54DF-3341-B981-26A8D06D3F9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BF0F47C-EA90-AD45-A44D-FAC95AD0DD1D}" type="pres">
      <dgm:prSet presAssocID="{C02A958F-54DF-3341-B981-26A8D06D3F9C}" presName="parSh" presStyleLbl="node1" presStyleIdx="1" presStyleCnt="3"/>
      <dgm:spPr/>
    </dgm:pt>
    <dgm:pt modelId="{4B6967FF-6088-7649-96E1-6130D2235DA4}" type="pres">
      <dgm:prSet presAssocID="{C02A958F-54DF-3341-B981-26A8D06D3F9C}" presName="desTx" presStyleLbl="fgAcc1" presStyleIdx="1" presStyleCnt="3">
        <dgm:presLayoutVars>
          <dgm:bulletEnabled val="1"/>
        </dgm:presLayoutVars>
      </dgm:prSet>
      <dgm:spPr/>
    </dgm:pt>
    <dgm:pt modelId="{71CD7822-8779-E847-9C87-BF56E0BAADDC}" type="pres">
      <dgm:prSet presAssocID="{416F88E9-F5DF-364E-89F3-7FC5231D3919}" presName="sibTrans" presStyleLbl="sibTrans2D1" presStyleIdx="1" presStyleCnt="2"/>
      <dgm:spPr/>
    </dgm:pt>
    <dgm:pt modelId="{2B38E43F-089B-7A40-9936-757B5A67216A}" type="pres">
      <dgm:prSet presAssocID="{416F88E9-F5DF-364E-89F3-7FC5231D3919}" presName="connTx" presStyleLbl="sibTrans2D1" presStyleIdx="1" presStyleCnt="2"/>
      <dgm:spPr/>
    </dgm:pt>
    <dgm:pt modelId="{6E84A36B-ADB2-0845-B845-6832715BC8E7}" type="pres">
      <dgm:prSet presAssocID="{96279F46-220E-B941-A4E7-D7AAF397011A}" presName="composite" presStyleCnt="0"/>
      <dgm:spPr/>
    </dgm:pt>
    <dgm:pt modelId="{3A3D1D31-0AE6-284C-90D9-2BDCB2C3978C}" type="pres">
      <dgm:prSet presAssocID="{96279F46-220E-B941-A4E7-D7AAF397011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9F9E8E8-7129-324E-906A-406B28D217FC}" type="pres">
      <dgm:prSet presAssocID="{96279F46-220E-B941-A4E7-D7AAF397011A}" presName="parSh" presStyleLbl="node1" presStyleIdx="2" presStyleCnt="3"/>
      <dgm:spPr/>
    </dgm:pt>
    <dgm:pt modelId="{B6900550-2D18-634D-B741-DF7049B9D31A}" type="pres">
      <dgm:prSet presAssocID="{96279F46-220E-B941-A4E7-D7AAF397011A}" presName="desTx" presStyleLbl="fgAcc1" presStyleIdx="2" presStyleCnt="3" custAng="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  <a:ln>
          <a:solidFill>
            <a:schemeClr val="accent5">
              <a:hueOff val="0"/>
              <a:satOff val="0"/>
              <a:lumOff val="0"/>
              <a:alpha val="0"/>
            </a:schemeClr>
          </a:solidFill>
        </a:ln>
      </dgm:spPr>
    </dgm:pt>
  </dgm:ptLst>
  <dgm:cxnLst>
    <dgm:cxn modelId="{5CBCEB01-1861-7049-93C6-13F06FDDD0E0}" type="presOf" srcId="{3078D43A-4430-5647-9620-F5DA8C96338E}" destId="{4B6967FF-6088-7649-96E1-6130D2235DA4}" srcOrd="0" destOrd="0" presId="urn:microsoft.com/office/officeart/2005/8/layout/process3"/>
    <dgm:cxn modelId="{C93E2A06-430C-7C42-9F4F-5F419D47FC66}" type="presOf" srcId="{96279F46-220E-B941-A4E7-D7AAF397011A}" destId="{09F9E8E8-7129-324E-906A-406B28D217FC}" srcOrd="1" destOrd="0" presId="urn:microsoft.com/office/officeart/2005/8/layout/process3"/>
    <dgm:cxn modelId="{B795B909-BDD5-3F49-8A90-9728D2C04FC8}" type="presOf" srcId="{96279F46-220E-B941-A4E7-D7AAF397011A}" destId="{3A3D1D31-0AE6-284C-90D9-2BDCB2C3978C}" srcOrd="0" destOrd="0" presId="urn:microsoft.com/office/officeart/2005/8/layout/process3"/>
    <dgm:cxn modelId="{D8E0672E-2FCB-2747-84AB-F56FACC5B38D}" srcId="{9351FF10-D0A1-2A4A-BF8E-272E7655E667}" destId="{DDC77AD8-3265-3443-92EC-38EE1D220AC7}" srcOrd="0" destOrd="0" parTransId="{C4B84B44-1913-E746-BCD2-D9DE9DD88AB1}" sibTransId="{7371388F-391C-0D47-947C-EF101C7F9B03}"/>
    <dgm:cxn modelId="{E491C631-C5BB-D645-8C5D-550D25B1CCB5}" type="presOf" srcId="{C02A958F-54DF-3341-B981-26A8D06D3F9C}" destId="{A652677F-A31F-684C-9EB2-036C498A244F}" srcOrd="0" destOrd="0" presId="urn:microsoft.com/office/officeart/2005/8/layout/process3"/>
    <dgm:cxn modelId="{91EC0D39-0637-B549-B259-51481F17E044}" srcId="{3332D916-11F8-0D4B-88A1-31D06F83A4B4}" destId="{9351FF10-D0A1-2A4A-BF8E-272E7655E667}" srcOrd="0" destOrd="0" parTransId="{C793293F-4DB4-E849-9424-EC4FEBC7495A}" sibTransId="{E7D68903-4470-C446-A9CB-B9E3BDFE2541}"/>
    <dgm:cxn modelId="{44528B46-129E-F644-85FF-41CF6A31C46E}" type="presOf" srcId="{E7D68903-4470-C446-A9CB-B9E3BDFE2541}" destId="{20F1D565-57B6-C64A-97AB-E793F41F1E97}" srcOrd="0" destOrd="0" presId="urn:microsoft.com/office/officeart/2005/8/layout/process3"/>
    <dgm:cxn modelId="{AB0CB14E-F953-EB48-B952-A493CD77B8B3}" type="presOf" srcId="{E7D68903-4470-C446-A9CB-B9E3BDFE2541}" destId="{A01AEA4E-EDAE-DF48-BF35-E0B95C214A24}" srcOrd="1" destOrd="0" presId="urn:microsoft.com/office/officeart/2005/8/layout/process3"/>
    <dgm:cxn modelId="{95FFB750-05AE-F24F-8E9B-546BEAED4E0B}" srcId="{C02A958F-54DF-3341-B981-26A8D06D3F9C}" destId="{3078D43A-4430-5647-9620-F5DA8C96338E}" srcOrd="0" destOrd="0" parTransId="{7C483DB0-FBCA-7547-8A5A-9B637BE18309}" sibTransId="{34207886-34F2-2B44-B54D-5159C8FE3104}"/>
    <dgm:cxn modelId="{4293D25B-6445-9544-8202-1894E30F3FFC}" type="presOf" srcId="{C02A958F-54DF-3341-B981-26A8D06D3F9C}" destId="{FBF0F47C-EA90-AD45-A44D-FAC95AD0DD1D}" srcOrd="1" destOrd="0" presId="urn:microsoft.com/office/officeart/2005/8/layout/process3"/>
    <dgm:cxn modelId="{6371CC5E-D6BC-7641-B0D5-D7C3F315AE8D}" type="presOf" srcId="{DDC77AD8-3265-3443-92EC-38EE1D220AC7}" destId="{3CF3F10A-ABD0-E54B-B8A5-5EC23C0DCDD4}" srcOrd="0" destOrd="0" presId="urn:microsoft.com/office/officeart/2005/8/layout/process3"/>
    <dgm:cxn modelId="{B0892570-E2D0-5842-B435-987C7E51ACE9}" type="presOf" srcId="{DF12912F-928F-014A-B40C-620D3AF83150}" destId="{3CF3F10A-ABD0-E54B-B8A5-5EC23C0DCDD4}" srcOrd="0" destOrd="1" presId="urn:microsoft.com/office/officeart/2005/8/layout/process3"/>
    <dgm:cxn modelId="{AB4F667F-0A0B-4144-BF49-41A9AAACDEE4}" type="presOf" srcId="{3332D916-11F8-0D4B-88A1-31D06F83A4B4}" destId="{E21A6DDD-F764-4841-B6E6-EC87950EA541}" srcOrd="0" destOrd="0" presId="urn:microsoft.com/office/officeart/2005/8/layout/process3"/>
    <dgm:cxn modelId="{CFEEB982-E85F-EA42-B7B1-1C1508BE789D}" srcId="{9351FF10-D0A1-2A4A-BF8E-272E7655E667}" destId="{DF12912F-928F-014A-B40C-620D3AF83150}" srcOrd="1" destOrd="0" parTransId="{8D75747F-95B3-0645-A370-CDA083FA1DB2}" sibTransId="{E01A9318-ECA5-504C-8C81-EEB8A0AD6A6A}"/>
    <dgm:cxn modelId="{D007E791-12B4-A640-A552-C03D8EB71372}" type="presOf" srcId="{9351FF10-D0A1-2A4A-BF8E-272E7655E667}" destId="{514B45EA-4048-7547-96BA-38DB84FCC156}" srcOrd="0" destOrd="0" presId="urn:microsoft.com/office/officeart/2005/8/layout/process3"/>
    <dgm:cxn modelId="{74A0C797-3D5E-1F4B-99A3-5EA9AAF6CD70}" type="presOf" srcId="{9351FF10-D0A1-2A4A-BF8E-272E7655E667}" destId="{4C2A07FB-97EC-BE41-AE4D-ED24F2BD648D}" srcOrd="1" destOrd="0" presId="urn:microsoft.com/office/officeart/2005/8/layout/process3"/>
    <dgm:cxn modelId="{5385339D-F2C2-B84F-B47E-A8317199A871}" type="presOf" srcId="{416F88E9-F5DF-364E-89F3-7FC5231D3919}" destId="{71CD7822-8779-E847-9C87-BF56E0BAADDC}" srcOrd="0" destOrd="0" presId="urn:microsoft.com/office/officeart/2005/8/layout/process3"/>
    <dgm:cxn modelId="{2F8D7CA9-CF30-734B-A167-AD69DCCF5E56}" srcId="{3332D916-11F8-0D4B-88A1-31D06F83A4B4}" destId="{C02A958F-54DF-3341-B981-26A8D06D3F9C}" srcOrd="1" destOrd="0" parTransId="{E3AA1F60-2FB5-1C44-B64F-204B7DA98E6B}" sibTransId="{416F88E9-F5DF-364E-89F3-7FC5231D3919}"/>
    <dgm:cxn modelId="{A300A5D0-8EA7-034C-8B5B-6E093AFC4144}" type="presOf" srcId="{416F88E9-F5DF-364E-89F3-7FC5231D3919}" destId="{2B38E43F-089B-7A40-9936-757B5A67216A}" srcOrd="1" destOrd="0" presId="urn:microsoft.com/office/officeart/2005/8/layout/process3"/>
    <dgm:cxn modelId="{C31F8DF6-DEA7-8047-8313-905A360E76C3}" srcId="{3332D916-11F8-0D4B-88A1-31D06F83A4B4}" destId="{96279F46-220E-B941-A4E7-D7AAF397011A}" srcOrd="2" destOrd="0" parTransId="{0B4B39E5-CFD0-8440-A08F-74E917764EAA}" sibTransId="{0066B2BE-619E-CE4D-94EE-57CEF91036AD}"/>
    <dgm:cxn modelId="{48C18F8A-74AC-1B4B-AD4E-405278ED62F9}" type="presParOf" srcId="{E21A6DDD-F764-4841-B6E6-EC87950EA541}" destId="{E5E79E1B-2918-1549-AF2E-A4AB029C046F}" srcOrd="0" destOrd="0" presId="urn:microsoft.com/office/officeart/2005/8/layout/process3"/>
    <dgm:cxn modelId="{F985AB94-FF18-114C-B396-FB6792025067}" type="presParOf" srcId="{E5E79E1B-2918-1549-AF2E-A4AB029C046F}" destId="{514B45EA-4048-7547-96BA-38DB84FCC156}" srcOrd="0" destOrd="0" presId="urn:microsoft.com/office/officeart/2005/8/layout/process3"/>
    <dgm:cxn modelId="{92443D77-6FCC-AA48-828A-E04EC02750DC}" type="presParOf" srcId="{E5E79E1B-2918-1549-AF2E-A4AB029C046F}" destId="{4C2A07FB-97EC-BE41-AE4D-ED24F2BD648D}" srcOrd="1" destOrd="0" presId="urn:microsoft.com/office/officeart/2005/8/layout/process3"/>
    <dgm:cxn modelId="{EE084630-9591-2B49-B349-1B3976137E42}" type="presParOf" srcId="{E5E79E1B-2918-1549-AF2E-A4AB029C046F}" destId="{3CF3F10A-ABD0-E54B-B8A5-5EC23C0DCDD4}" srcOrd="2" destOrd="0" presId="urn:microsoft.com/office/officeart/2005/8/layout/process3"/>
    <dgm:cxn modelId="{9BB8A3CA-5B70-3843-867A-59C3CBC55D5C}" type="presParOf" srcId="{E21A6DDD-F764-4841-B6E6-EC87950EA541}" destId="{20F1D565-57B6-C64A-97AB-E793F41F1E97}" srcOrd="1" destOrd="0" presId="urn:microsoft.com/office/officeart/2005/8/layout/process3"/>
    <dgm:cxn modelId="{D6E45C1F-0FE5-7548-B8A1-EBCA2B87C67A}" type="presParOf" srcId="{20F1D565-57B6-C64A-97AB-E793F41F1E97}" destId="{A01AEA4E-EDAE-DF48-BF35-E0B95C214A24}" srcOrd="0" destOrd="0" presId="urn:microsoft.com/office/officeart/2005/8/layout/process3"/>
    <dgm:cxn modelId="{6062EEBD-933E-4F4D-940E-051DF781C97F}" type="presParOf" srcId="{E21A6DDD-F764-4841-B6E6-EC87950EA541}" destId="{9DAE2135-F22E-424B-9791-1135370292B5}" srcOrd="2" destOrd="0" presId="urn:microsoft.com/office/officeart/2005/8/layout/process3"/>
    <dgm:cxn modelId="{A564DB0B-D5A1-6941-A1FA-245644ACE24B}" type="presParOf" srcId="{9DAE2135-F22E-424B-9791-1135370292B5}" destId="{A652677F-A31F-684C-9EB2-036C498A244F}" srcOrd="0" destOrd="0" presId="urn:microsoft.com/office/officeart/2005/8/layout/process3"/>
    <dgm:cxn modelId="{81F2238F-6D99-2142-86AD-803858C7C510}" type="presParOf" srcId="{9DAE2135-F22E-424B-9791-1135370292B5}" destId="{FBF0F47C-EA90-AD45-A44D-FAC95AD0DD1D}" srcOrd="1" destOrd="0" presId="urn:microsoft.com/office/officeart/2005/8/layout/process3"/>
    <dgm:cxn modelId="{DDC587FE-CEAC-3B4B-9A91-7EC58DCAE087}" type="presParOf" srcId="{9DAE2135-F22E-424B-9791-1135370292B5}" destId="{4B6967FF-6088-7649-96E1-6130D2235DA4}" srcOrd="2" destOrd="0" presId="urn:microsoft.com/office/officeart/2005/8/layout/process3"/>
    <dgm:cxn modelId="{7E864081-ED86-8F4B-AA87-56CDB5177FD5}" type="presParOf" srcId="{E21A6DDD-F764-4841-B6E6-EC87950EA541}" destId="{71CD7822-8779-E847-9C87-BF56E0BAADDC}" srcOrd="3" destOrd="0" presId="urn:microsoft.com/office/officeart/2005/8/layout/process3"/>
    <dgm:cxn modelId="{989DA3FF-B2E1-F946-A4C0-3C8A84C6ADE8}" type="presParOf" srcId="{71CD7822-8779-E847-9C87-BF56E0BAADDC}" destId="{2B38E43F-089B-7A40-9936-757B5A67216A}" srcOrd="0" destOrd="0" presId="urn:microsoft.com/office/officeart/2005/8/layout/process3"/>
    <dgm:cxn modelId="{BD4C6602-152A-2542-A11B-4A05D9BDE87E}" type="presParOf" srcId="{E21A6DDD-F764-4841-B6E6-EC87950EA541}" destId="{6E84A36B-ADB2-0845-B845-6832715BC8E7}" srcOrd="4" destOrd="0" presId="urn:microsoft.com/office/officeart/2005/8/layout/process3"/>
    <dgm:cxn modelId="{FFB75C02-EEB0-8045-9490-ADE20B14B9E8}" type="presParOf" srcId="{6E84A36B-ADB2-0845-B845-6832715BC8E7}" destId="{3A3D1D31-0AE6-284C-90D9-2BDCB2C3978C}" srcOrd="0" destOrd="0" presId="urn:microsoft.com/office/officeart/2005/8/layout/process3"/>
    <dgm:cxn modelId="{F3F28F0D-AB52-1E4C-BC78-E659EE47BD3C}" type="presParOf" srcId="{6E84A36B-ADB2-0845-B845-6832715BC8E7}" destId="{09F9E8E8-7129-324E-906A-406B28D217FC}" srcOrd="1" destOrd="0" presId="urn:microsoft.com/office/officeart/2005/8/layout/process3"/>
    <dgm:cxn modelId="{FE3C6B05-D296-D747-8782-763A152DD2A6}" type="presParOf" srcId="{6E84A36B-ADB2-0845-B845-6832715BC8E7}" destId="{B6900550-2D18-634D-B741-DF7049B9D31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F505DD-837D-E043-9E03-40731C2A5202}" type="doc">
      <dgm:prSet loTypeId="urn:microsoft.com/office/officeart/2008/layout/LinedList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C35D5AD-B05C-A848-BB66-7EB05D0FA9CA}">
      <dgm:prSet phldrT="[Text]"/>
      <dgm:spPr/>
      <dgm:t>
        <a:bodyPr/>
        <a:lstStyle/>
        <a:p>
          <a:r>
            <a:rPr lang="en-US" dirty="0" err="1"/>
            <a:t>Regresión</a:t>
          </a:r>
          <a:r>
            <a:rPr lang="en-US" dirty="0"/>
            <a:t> </a:t>
          </a:r>
          <a:r>
            <a:rPr lang="en-US" dirty="0" err="1"/>
            <a:t>Logística</a:t>
          </a:r>
          <a:endParaRPr lang="en-US" dirty="0"/>
        </a:p>
      </dgm:t>
    </dgm:pt>
    <dgm:pt modelId="{D3A700DF-0ABC-0A46-9E04-49BBE81BCF56}" type="parTrans" cxnId="{4F5275CB-B074-0F4C-B244-4FB291391953}">
      <dgm:prSet/>
      <dgm:spPr/>
      <dgm:t>
        <a:bodyPr/>
        <a:lstStyle/>
        <a:p>
          <a:endParaRPr lang="en-US"/>
        </a:p>
      </dgm:t>
    </dgm:pt>
    <dgm:pt modelId="{4A2FF2B5-FA6B-F549-8783-D4A852DB1C34}" type="sibTrans" cxnId="{4F5275CB-B074-0F4C-B244-4FB291391953}">
      <dgm:prSet/>
      <dgm:spPr/>
    </dgm:pt>
    <dgm:pt modelId="{E98CF543-7007-AF4F-BFAF-C90E16E0BDC7}">
      <dgm:prSet phldrT="[Text]"/>
      <dgm:spPr/>
      <dgm:t>
        <a:bodyPr/>
        <a:lstStyle/>
        <a:p>
          <a:r>
            <a:rPr lang="en-US" dirty="0" err="1"/>
            <a:t>Arboles</a:t>
          </a:r>
          <a:r>
            <a:rPr lang="en-US" dirty="0"/>
            <a:t> de </a:t>
          </a:r>
          <a:r>
            <a:rPr lang="en-US" dirty="0" err="1"/>
            <a:t>decisión</a:t>
          </a:r>
          <a:endParaRPr lang="en-US" dirty="0"/>
        </a:p>
      </dgm:t>
    </dgm:pt>
    <dgm:pt modelId="{8BFA1357-0C26-3B47-B47B-326997323CD3}" type="parTrans" cxnId="{2AD1530F-3B97-D14C-9AAF-10056E640D4D}">
      <dgm:prSet/>
      <dgm:spPr/>
      <dgm:t>
        <a:bodyPr/>
        <a:lstStyle/>
        <a:p>
          <a:endParaRPr lang="en-US"/>
        </a:p>
      </dgm:t>
    </dgm:pt>
    <dgm:pt modelId="{AD15FB1B-293C-6F49-ACAE-DDF2FEAD617F}" type="sibTrans" cxnId="{2AD1530F-3B97-D14C-9AAF-10056E640D4D}">
      <dgm:prSet/>
      <dgm:spPr/>
      <dgm:t>
        <a:bodyPr/>
        <a:lstStyle/>
        <a:p>
          <a:endParaRPr lang="en-US"/>
        </a:p>
      </dgm:t>
    </dgm:pt>
    <dgm:pt modelId="{BF53C0FF-3031-7740-B3B7-84CC6334F8EB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49FAFBAF-F349-3E47-8A92-EB2CCC43F77A}" type="parTrans" cxnId="{38B54DC5-FBB6-4C4A-BAEC-DAF5D50A3E0C}">
      <dgm:prSet/>
      <dgm:spPr/>
      <dgm:t>
        <a:bodyPr/>
        <a:lstStyle/>
        <a:p>
          <a:endParaRPr lang="en-US"/>
        </a:p>
      </dgm:t>
    </dgm:pt>
    <dgm:pt modelId="{7DE6980E-E64E-024F-B975-A887DAB819DC}" type="sibTrans" cxnId="{38B54DC5-FBB6-4C4A-BAEC-DAF5D50A3E0C}">
      <dgm:prSet/>
      <dgm:spPr/>
    </dgm:pt>
    <dgm:pt modelId="{7214A826-D78E-E741-86FF-27AD857CEB78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B77B7FA5-0695-6A46-97DC-9F8A64EA352A}" type="parTrans" cxnId="{B9AC8836-59E2-0E4B-8565-D23761AE3E99}">
      <dgm:prSet/>
      <dgm:spPr/>
      <dgm:t>
        <a:bodyPr/>
        <a:lstStyle/>
        <a:p>
          <a:endParaRPr lang="en-US"/>
        </a:p>
      </dgm:t>
    </dgm:pt>
    <dgm:pt modelId="{58557B74-56C0-2D48-B4FD-A338DDE42E2A}" type="sibTrans" cxnId="{B9AC8836-59E2-0E4B-8565-D23761AE3E99}">
      <dgm:prSet/>
      <dgm:spPr/>
      <dgm:t>
        <a:bodyPr/>
        <a:lstStyle/>
        <a:p>
          <a:endParaRPr lang="en-US"/>
        </a:p>
      </dgm:t>
    </dgm:pt>
    <dgm:pt modelId="{A9B5A184-9C1E-1C43-BADA-6068F8A36CB7}">
      <dgm:prSet phldrT="[Text]"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Neuronales</a:t>
          </a:r>
          <a:endParaRPr lang="en-US" dirty="0"/>
        </a:p>
      </dgm:t>
    </dgm:pt>
    <dgm:pt modelId="{09463C73-8181-1C41-B835-C6F2A8A1182E}" type="parTrans" cxnId="{2C0FC854-0BAA-8348-A0D2-156BABF76FB1}">
      <dgm:prSet/>
      <dgm:spPr/>
      <dgm:t>
        <a:bodyPr/>
        <a:lstStyle/>
        <a:p>
          <a:endParaRPr lang="en-US"/>
        </a:p>
      </dgm:t>
    </dgm:pt>
    <dgm:pt modelId="{29644C2F-2E07-484C-8579-18CF3FAE299B}" type="sibTrans" cxnId="{2C0FC854-0BAA-8348-A0D2-156BABF76FB1}">
      <dgm:prSet/>
      <dgm:spPr/>
      <dgm:t>
        <a:bodyPr/>
        <a:lstStyle/>
        <a:p>
          <a:endParaRPr lang="en-US"/>
        </a:p>
      </dgm:t>
    </dgm:pt>
    <dgm:pt modelId="{AD8248AF-BF0A-5E4A-8846-8B9D374FD0A6}">
      <dgm:prSet phldrT="[Text]"/>
      <dgm:spPr/>
      <dgm:t>
        <a:bodyPr/>
        <a:lstStyle/>
        <a:p>
          <a:r>
            <a:rPr lang="en-US" dirty="0" err="1"/>
            <a:t>Regresión</a:t>
          </a:r>
          <a:r>
            <a:rPr lang="en-US" dirty="0"/>
            <a:t> lineal</a:t>
          </a:r>
        </a:p>
      </dgm:t>
    </dgm:pt>
    <dgm:pt modelId="{C7184A70-CC78-A446-ABF1-FDF3FB9D5BD5}" type="parTrans" cxnId="{D3A62F64-0212-7F48-8A2C-C95D7BB2D77C}">
      <dgm:prSet/>
      <dgm:spPr/>
      <dgm:t>
        <a:bodyPr/>
        <a:lstStyle/>
        <a:p>
          <a:endParaRPr lang="en-US"/>
        </a:p>
      </dgm:t>
    </dgm:pt>
    <dgm:pt modelId="{DA2F1FBF-D9FC-B14A-B170-10F9CA8CD965}" type="sibTrans" cxnId="{D3A62F64-0212-7F48-8A2C-C95D7BB2D77C}">
      <dgm:prSet/>
      <dgm:spPr/>
      <dgm:t>
        <a:bodyPr/>
        <a:lstStyle/>
        <a:p>
          <a:endParaRPr lang="en-US"/>
        </a:p>
      </dgm:t>
    </dgm:pt>
    <dgm:pt modelId="{EA76227A-89AB-9548-AB2E-26A1FFB41709}">
      <dgm:prSet phldrT="[Text]"/>
      <dgm:spPr/>
      <dgm:t>
        <a:bodyPr/>
        <a:lstStyle/>
        <a:p>
          <a:r>
            <a:rPr lang="en-US" dirty="0" err="1"/>
            <a:t>Algoritmos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comunes</a:t>
          </a:r>
          <a:r>
            <a:rPr lang="en-US" dirty="0"/>
            <a:t>:</a:t>
          </a:r>
        </a:p>
      </dgm:t>
    </dgm:pt>
    <dgm:pt modelId="{317669EA-9D98-CC4E-868B-1890C2A430C0}" type="parTrans" cxnId="{8EF4E020-5990-0449-9D1A-1A9DED7FC8D8}">
      <dgm:prSet/>
      <dgm:spPr/>
      <dgm:t>
        <a:bodyPr/>
        <a:lstStyle/>
        <a:p>
          <a:endParaRPr lang="en-US"/>
        </a:p>
      </dgm:t>
    </dgm:pt>
    <dgm:pt modelId="{E8D2D971-22C1-A24F-879F-97D46B83684C}" type="sibTrans" cxnId="{8EF4E020-5990-0449-9D1A-1A9DED7FC8D8}">
      <dgm:prSet/>
      <dgm:spPr/>
      <dgm:t>
        <a:bodyPr/>
        <a:lstStyle/>
        <a:p>
          <a:endParaRPr lang="en-US"/>
        </a:p>
      </dgm:t>
    </dgm:pt>
    <dgm:pt modelId="{2421A346-51C2-6C4E-BE07-BEB6B1AC2F49}" type="pres">
      <dgm:prSet presAssocID="{E5F505DD-837D-E043-9E03-40731C2A5202}" presName="vert0" presStyleCnt="0">
        <dgm:presLayoutVars>
          <dgm:dir/>
          <dgm:animOne val="branch"/>
          <dgm:animLvl val="lvl"/>
        </dgm:presLayoutVars>
      </dgm:prSet>
      <dgm:spPr/>
    </dgm:pt>
    <dgm:pt modelId="{D79C47A1-4433-DD4C-BFC9-6D815C24D41E}" type="pres">
      <dgm:prSet presAssocID="{EA76227A-89AB-9548-AB2E-26A1FFB41709}" presName="thickLine" presStyleLbl="alignNode1" presStyleIdx="0" presStyleCnt="1"/>
      <dgm:spPr/>
    </dgm:pt>
    <dgm:pt modelId="{0E849628-6C9D-914B-BE25-1F695D1A68EA}" type="pres">
      <dgm:prSet presAssocID="{EA76227A-89AB-9548-AB2E-26A1FFB41709}" presName="horz1" presStyleCnt="0"/>
      <dgm:spPr/>
    </dgm:pt>
    <dgm:pt modelId="{5ACF03BA-0A92-7445-B193-C74E47D31665}" type="pres">
      <dgm:prSet presAssocID="{EA76227A-89AB-9548-AB2E-26A1FFB41709}" presName="tx1" presStyleLbl="revTx" presStyleIdx="0" presStyleCnt="7"/>
      <dgm:spPr/>
    </dgm:pt>
    <dgm:pt modelId="{1A4EB511-F972-C14E-ABF0-0F601F708B1C}" type="pres">
      <dgm:prSet presAssocID="{EA76227A-89AB-9548-AB2E-26A1FFB41709}" presName="vert1" presStyleCnt="0"/>
      <dgm:spPr/>
    </dgm:pt>
    <dgm:pt modelId="{6E45E67D-2ECD-254A-8BAA-32E1855E20FB}" type="pres">
      <dgm:prSet presAssocID="{AD8248AF-BF0A-5E4A-8846-8B9D374FD0A6}" presName="vertSpace2a" presStyleCnt="0"/>
      <dgm:spPr/>
    </dgm:pt>
    <dgm:pt modelId="{40C50EEF-D550-0044-A5A0-9580CE179AC6}" type="pres">
      <dgm:prSet presAssocID="{AD8248AF-BF0A-5E4A-8846-8B9D374FD0A6}" presName="horz2" presStyleCnt="0"/>
      <dgm:spPr/>
    </dgm:pt>
    <dgm:pt modelId="{29497D4C-8341-A24F-8E61-1837880B4261}" type="pres">
      <dgm:prSet presAssocID="{AD8248AF-BF0A-5E4A-8846-8B9D374FD0A6}" presName="horzSpace2" presStyleCnt="0"/>
      <dgm:spPr/>
    </dgm:pt>
    <dgm:pt modelId="{63B17B0F-58EF-F44D-A917-2B65BE5E05C8}" type="pres">
      <dgm:prSet presAssocID="{AD8248AF-BF0A-5E4A-8846-8B9D374FD0A6}" presName="tx2" presStyleLbl="revTx" presStyleIdx="1" presStyleCnt="7"/>
      <dgm:spPr/>
    </dgm:pt>
    <dgm:pt modelId="{FEFF1B65-E33D-EA46-A2E8-7AFCDC25D6D4}" type="pres">
      <dgm:prSet presAssocID="{AD8248AF-BF0A-5E4A-8846-8B9D374FD0A6}" presName="vert2" presStyleCnt="0"/>
      <dgm:spPr/>
    </dgm:pt>
    <dgm:pt modelId="{93BDA866-C4F0-274E-90C6-D6DF6B549892}" type="pres">
      <dgm:prSet presAssocID="{AD8248AF-BF0A-5E4A-8846-8B9D374FD0A6}" presName="thinLine2b" presStyleLbl="callout" presStyleIdx="0" presStyleCnt="6"/>
      <dgm:spPr/>
    </dgm:pt>
    <dgm:pt modelId="{6F462B87-6977-B64E-8155-CAD2B7AAC959}" type="pres">
      <dgm:prSet presAssocID="{AD8248AF-BF0A-5E4A-8846-8B9D374FD0A6}" presName="vertSpace2b" presStyleCnt="0"/>
      <dgm:spPr/>
    </dgm:pt>
    <dgm:pt modelId="{6B0FC4BC-8DBC-D941-8DAA-A5EF7134C3BA}" type="pres">
      <dgm:prSet presAssocID="{8C35D5AD-B05C-A848-BB66-7EB05D0FA9CA}" presName="horz2" presStyleCnt="0"/>
      <dgm:spPr/>
    </dgm:pt>
    <dgm:pt modelId="{D5E48879-F831-DC40-A47F-756A3B31CE92}" type="pres">
      <dgm:prSet presAssocID="{8C35D5AD-B05C-A848-BB66-7EB05D0FA9CA}" presName="horzSpace2" presStyleCnt="0"/>
      <dgm:spPr/>
    </dgm:pt>
    <dgm:pt modelId="{69542047-BEF8-4A40-B631-B50355FE70CE}" type="pres">
      <dgm:prSet presAssocID="{8C35D5AD-B05C-A848-BB66-7EB05D0FA9CA}" presName="tx2" presStyleLbl="revTx" presStyleIdx="2" presStyleCnt="7"/>
      <dgm:spPr/>
    </dgm:pt>
    <dgm:pt modelId="{4A978176-7018-FD48-BAE8-FA05861C890B}" type="pres">
      <dgm:prSet presAssocID="{8C35D5AD-B05C-A848-BB66-7EB05D0FA9CA}" presName="vert2" presStyleCnt="0"/>
      <dgm:spPr/>
    </dgm:pt>
    <dgm:pt modelId="{B7B44E1E-A7F0-2340-BCD0-A3325F05BC86}" type="pres">
      <dgm:prSet presAssocID="{8C35D5AD-B05C-A848-BB66-7EB05D0FA9CA}" presName="thinLine2b" presStyleLbl="callout" presStyleIdx="1" presStyleCnt="6"/>
      <dgm:spPr/>
    </dgm:pt>
    <dgm:pt modelId="{39234DE4-2807-BC42-8D48-8C6BF5B5D0F9}" type="pres">
      <dgm:prSet presAssocID="{8C35D5AD-B05C-A848-BB66-7EB05D0FA9CA}" presName="vertSpace2b" presStyleCnt="0"/>
      <dgm:spPr/>
    </dgm:pt>
    <dgm:pt modelId="{28713E02-404D-BB45-9764-1A9605CE4D05}" type="pres">
      <dgm:prSet presAssocID="{E98CF543-7007-AF4F-BFAF-C90E16E0BDC7}" presName="horz2" presStyleCnt="0"/>
      <dgm:spPr/>
    </dgm:pt>
    <dgm:pt modelId="{3BF14C90-5283-C949-B729-43F7C1133797}" type="pres">
      <dgm:prSet presAssocID="{E98CF543-7007-AF4F-BFAF-C90E16E0BDC7}" presName="horzSpace2" presStyleCnt="0"/>
      <dgm:spPr/>
    </dgm:pt>
    <dgm:pt modelId="{F45C192B-A120-8743-8DA1-3DA8FD69056D}" type="pres">
      <dgm:prSet presAssocID="{E98CF543-7007-AF4F-BFAF-C90E16E0BDC7}" presName="tx2" presStyleLbl="revTx" presStyleIdx="3" presStyleCnt="7"/>
      <dgm:spPr/>
    </dgm:pt>
    <dgm:pt modelId="{E958360E-0BD0-5944-9424-97F3C6384D27}" type="pres">
      <dgm:prSet presAssocID="{E98CF543-7007-AF4F-BFAF-C90E16E0BDC7}" presName="vert2" presStyleCnt="0"/>
      <dgm:spPr/>
    </dgm:pt>
    <dgm:pt modelId="{A3784BDC-B5A1-3944-B2AB-3FA66571E816}" type="pres">
      <dgm:prSet presAssocID="{E98CF543-7007-AF4F-BFAF-C90E16E0BDC7}" presName="thinLine2b" presStyleLbl="callout" presStyleIdx="2" presStyleCnt="6"/>
      <dgm:spPr/>
    </dgm:pt>
    <dgm:pt modelId="{6057D3DD-9940-D542-AEE8-795198476DA0}" type="pres">
      <dgm:prSet presAssocID="{E98CF543-7007-AF4F-BFAF-C90E16E0BDC7}" presName="vertSpace2b" presStyleCnt="0"/>
      <dgm:spPr/>
    </dgm:pt>
    <dgm:pt modelId="{9A424935-7404-394D-9529-F38806AEF0EF}" type="pres">
      <dgm:prSet presAssocID="{BF53C0FF-3031-7740-B3B7-84CC6334F8EB}" presName="horz2" presStyleCnt="0"/>
      <dgm:spPr/>
    </dgm:pt>
    <dgm:pt modelId="{C14FF5A6-8C96-CD4D-92E3-2EC6E344E18F}" type="pres">
      <dgm:prSet presAssocID="{BF53C0FF-3031-7740-B3B7-84CC6334F8EB}" presName="horzSpace2" presStyleCnt="0"/>
      <dgm:spPr/>
    </dgm:pt>
    <dgm:pt modelId="{661DE6BA-44DB-CC4A-A19A-FED82A7C55E7}" type="pres">
      <dgm:prSet presAssocID="{BF53C0FF-3031-7740-B3B7-84CC6334F8EB}" presName="tx2" presStyleLbl="revTx" presStyleIdx="4" presStyleCnt="7"/>
      <dgm:spPr/>
    </dgm:pt>
    <dgm:pt modelId="{FA03D1AF-8836-AF41-BD53-B77DC8145057}" type="pres">
      <dgm:prSet presAssocID="{BF53C0FF-3031-7740-B3B7-84CC6334F8EB}" presName="vert2" presStyleCnt="0"/>
      <dgm:spPr/>
    </dgm:pt>
    <dgm:pt modelId="{96010AE1-CCD7-6340-AD1C-F558C74CD878}" type="pres">
      <dgm:prSet presAssocID="{BF53C0FF-3031-7740-B3B7-84CC6334F8EB}" presName="thinLine2b" presStyleLbl="callout" presStyleIdx="3" presStyleCnt="6"/>
      <dgm:spPr/>
    </dgm:pt>
    <dgm:pt modelId="{25F659ED-0878-1642-9245-D6B25F6355FF}" type="pres">
      <dgm:prSet presAssocID="{BF53C0FF-3031-7740-B3B7-84CC6334F8EB}" presName="vertSpace2b" presStyleCnt="0"/>
      <dgm:spPr/>
    </dgm:pt>
    <dgm:pt modelId="{015C57EA-9AF5-9049-ADA5-86175F988608}" type="pres">
      <dgm:prSet presAssocID="{7214A826-D78E-E741-86FF-27AD857CEB78}" presName="horz2" presStyleCnt="0"/>
      <dgm:spPr/>
    </dgm:pt>
    <dgm:pt modelId="{323D5BCD-5C32-D746-9DB6-4AB538D8FA51}" type="pres">
      <dgm:prSet presAssocID="{7214A826-D78E-E741-86FF-27AD857CEB78}" presName="horzSpace2" presStyleCnt="0"/>
      <dgm:spPr/>
    </dgm:pt>
    <dgm:pt modelId="{1487AEB4-04D0-A347-B35E-1C42F39AE88E}" type="pres">
      <dgm:prSet presAssocID="{7214A826-D78E-E741-86FF-27AD857CEB78}" presName="tx2" presStyleLbl="revTx" presStyleIdx="5" presStyleCnt="7"/>
      <dgm:spPr/>
    </dgm:pt>
    <dgm:pt modelId="{C05DF416-3F14-6049-B522-A76DD14EF414}" type="pres">
      <dgm:prSet presAssocID="{7214A826-D78E-E741-86FF-27AD857CEB78}" presName="vert2" presStyleCnt="0"/>
      <dgm:spPr/>
    </dgm:pt>
    <dgm:pt modelId="{48ABF8C0-2E78-A945-85E8-7E98426C1D2C}" type="pres">
      <dgm:prSet presAssocID="{7214A826-D78E-E741-86FF-27AD857CEB78}" presName="thinLine2b" presStyleLbl="callout" presStyleIdx="4" presStyleCnt="6"/>
      <dgm:spPr/>
    </dgm:pt>
    <dgm:pt modelId="{905E80C0-8055-D148-A3EC-44020AC58EF4}" type="pres">
      <dgm:prSet presAssocID="{7214A826-D78E-E741-86FF-27AD857CEB78}" presName="vertSpace2b" presStyleCnt="0"/>
      <dgm:spPr/>
    </dgm:pt>
    <dgm:pt modelId="{032D5C87-3946-2740-8C2D-223DB14DF425}" type="pres">
      <dgm:prSet presAssocID="{A9B5A184-9C1E-1C43-BADA-6068F8A36CB7}" presName="horz2" presStyleCnt="0"/>
      <dgm:spPr/>
    </dgm:pt>
    <dgm:pt modelId="{1DBC6EAF-BBDD-4E43-B804-017AA94F66BB}" type="pres">
      <dgm:prSet presAssocID="{A9B5A184-9C1E-1C43-BADA-6068F8A36CB7}" presName="horzSpace2" presStyleCnt="0"/>
      <dgm:spPr/>
    </dgm:pt>
    <dgm:pt modelId="{DE8A776E-C9A5-F44B-8235-CA1A7F91734F}" type="pres">
      <dgm:prSet presAssocID="{A9B5A184-9C1E-1C43-BADA-6068F8A36CB7}" presName="tx2" presStyleLbl="revTx" presStyleIdx="6" presStyleCnt="7"/>
      <dgm:spPr/>
    </dgm:pt>
    <dgm:pt modelId="{E63313F8-1658-5A4D-9B20-BE707367F80B}" type="pres">
      <dgm:prSet presAssocID="{A9B5A184-9C1E-1C43-BADA-6068F8A36CB7}" presName="vert2" presStyleCnt="0"/>
      <dgm:spPr/>
    </dgm:pt>
    <dgm:pt modelId="{D3DD1649-AD1C-E84F-9968-ECA0F9CD657C}" type="pres">
      <dgm:prSet presAssocID="{A9B5A184-9C1E-1C43-BADA-6068F8A36CB7}" presName="thinLine2b" presStyleLbl="callout" presStyleIdx="5" presStyleCnt="6"/>
      <dgm:spPr/>
    </dgm:pt>
    <dgm:pt modelId="{3CAD236F-2490-7443-9D50-FD4010794666}" type="pres">
      <dgm:prSet presAssocID="{A9B5A184-9C1E-1C43-BADA-6068F8A36CB7}" presName="vertSpace2b" presStyleCnt="0"/>
      <dgm:spPr/>
    </dgm:pt>
  </dgm:ptLst>
  <dgm:cxnLst>
    <dgm:cxn modelId="{2AD1530F-3B97-D14C-9AAF-10056E640D4D}" srcId="{EA76227A-89AB-9548-AB2E-26A1FFB41709}" destId="{E98CF543-7007-AF4F-BFAF-C90E16E0BDC7}" srcOrd="2" destOrd="0" parTransId="{8BFA1357-0C26-3B47-B47B-326997323CD3}" sibTransId="{AD15FB1B-293C-6F49-ACAE-DDF2FEAD617F}"/>
    <dgm:cxn modelId="{4AE6B20F-5BD9-4E47-8B3E-7CEAD3BCF813}" type="presOf" srcId="{BF53C0FF-3031-7740-B3B7-84CC6334F8EB}" destId="{661DE6BA-44DB-CC4A-A19A-FED82A7C55E7}" srcOrd="0" destOrd="0" presId="urn:microsoft.com/office/officeart/2008/layout/LinedList"/>
    <dgm:cxn modelId="{8EF4E020-5990-0449-9D1A-1A9DED7FC8D8}" srcId="{E5F505DD-837D-E043-9E03-40731C2A5202}" destId="{EA76227A-89AB-9548-AB2E-26A1FFB41709}" srcOrd="0" destOrd="0" parTransId="{317669EA-9D98-CC4E-868B-1890C2A430C0}" sibTransId="{E8D2D971-22C1-A24F-879F-97D46B83684C}"/>
    <dgm:cxn modelId="{C2443926-3E3C-8446-BD7B-DC4F985BE0CA}" type="presOf" srcId="{8C35D5AD-B05C-A848-BB66-7EB05D0FA9CA}" destId="{69542047-BEF8-4A40-B631-B50355FE70CE}" srcOrd="0" destOrd="0" presId="urn:microsoft.com/office/officeart/2008/layout/LinedList"/>
    <dgm:cxn modelId="{3E0DEE34-FF04-7745-8B36-7770DE2763CB}" type="presOf" srcId="{EA76227A-89AB-9548-AB2E-26A1FFB41709}" destId="{5ACF03BA-0A92-7445-B193-C74E47D31665}" srcOrd="0" destOrd="0" presId="urn:microsoft.com/office/officeart/2008/layout/LinedList"/>
    <dgm:cxn modelId="{B9AC8836-59E2-0E4B-8565-D23761AE3E99}" srcId="{EA76227A-89AB-9548-AB2E-26A1FFB41709}" destId="{7214A826-D78E-E741-86FF-27AD857CEB78}" srcOrd="4" destOrd="0" parTransId="{B77B7FA5-0695-6A46-97DC-9F8A64EA352A}" sibTransId="{58557B74-56C0-2D48-B4FD-A338DDE42E2A}"/>
    <dgm:cxn modelId="{2C0FC854-0BAA-8348-A0D2-156BABF76FB1}" srcId="{EA76227A-89AB-9548-AB2E-26A1FFB41709}" destId="{A9B5A184-9C1E-1C43-BADA-6068F8A36CB7}" srcOrd="5" destOrd="0" parTransId="{09463C73-8181-1C41-B835-C6F2A8A1182E}" sibTransId="{29644C2F-2E07-484C-8579-18CF3FAE299B}"/>
    <dgm:cxn modelId="{D3A62F64-0212-7F48-8A2C-C95D7BB2D77C}" srcId="{EA76227A-89AB-9548-AB2E-26A1FFB41709}" destId="{AD8248AF-BF0A-5E4A-8846-8B9D374FD0A6}" srcOrd="0" destOrd="0" parTransId="{C7184A70-CC78-A446-ABF1-FDF3FB9D5BD5}" sibTransId="{DA2F1FBF-D9FC-B14A-B170-10F9CA8CD965}"/>
    <dgm:cxn modelId="{E67A357A-AF74-854D-AE59-BB1D07DCF155}" type="presOf" srcId="{7214A826-D78E-E741-86FF-27AD857CEB78}" destId="{1487AEB4-04D0-A347-B35E-1C42F39AE88E}" srcOrd="0" destOrd="0" presId="urn:microsoft.com/office/officeart/2008/layout/LinedList"/>
    <dgm:cxn modelId="{45EB6B8A-874C-814C-BA6C-B14DE8BE4BE6}" type="presOf" srcId="{E5F505DD-837D-E043-9E03-40731C2A5202}" destId="{2421A346-51C2-6C4E-BE07-BEB6B1AC2F49}" srcOrd="0" destOrd="0" presId="urn:microsoft.com/office/officeart/2008/layout/LinedList"/>
    <dgm:cxn modelId="{57877BAE-008D-3247-9DBB-65E8B9BAF29E}" type="presOf" srcId="{A9B5A184-9C1E-1C43-BADA-6068F8A36CB7}" destId="{DE8A776E-C9A5-F44B-8235-CA1A7F91734F}" srcOrd="0" destOrd="0" presId="urn:microsoft.com/office/officeart/2008/layout/LinedList"/>
    <dgm:cxn modelId="{38B54DC5-FBB6-4C4A-BAEC-DAF5D50A3E0C}" srcId="{EA76227A-89AB-9548-AB2E-26A1FFB41709}" destId="{BF53C0FF-3031-7740-B3B7-84CC6334F8EB}" srcOrd="3" destOrd="0" parTransId="{49FAFBAF-F349-3E47-8A92-EB2CCC43F77A}" sibTransId="{7DE6980E-E64E-024F-B975-A887DAB819DC}"/>
    <dgm:cxn modelId="{4F5275CB-B074-0F4C-B244-4FB291391953}" srcId="{EA76227A-89AB-9548-AB2E-26A1FFB41709}" destId="{8C35D5AD-B05C-A848-BB66-7EB05D0FA9CA}" srcOrd="1" destOrd="0" parTransId="{D3A700DF-0ABC-0A46-9E04-49BBE81BCF56}" sibTransId="{4A2FF2B5-FA6B-F549-8783-D4A852DB1C34}"/>
    <dgm:cxn modelId="{56EDE4E6-D417-EC4E-B38D-B20E645DA257}" type="presOf" srcId="{E98CF543-7007-AF4F-BFAF-C90E16E0BDC7}" destId="{F45C192B-A120-8743-8DA1-3DA8FD69056D}" srcOrd="0" destOrd="0" presId="urn:microsoft.com/office/officeart/2008/layout/LinedList"/>
    <dgm:cxn modelId="{CA2DE7EB-E9C3-E14D-ACA1-854927858616}" type="presOf" srcId="{AD8248AF-BF0A-5E4A-8846-8B9D374FD0A6}" destId="{63B17B0F-58EF-F44D-A917-2B65BE5E05C8}" srcOrd="0" destOrd="0" presId="urn:microsoft.com/office/officeart/2008/layout/LinedList"/>
    <dgm:cxn modelId="{62A13762-EF4D-5E44-85CC-AE889F9C86FC}" type="presParOf" srcId="{2421A346-51C2-6C4E-BE07-BEB6B1AC2F49}" destId="{D79C47A1-4433-DD4C-BFC9-6D815C24D41E}" srcOrd="0" destOrd="0" presId="urn:microsoft.com/office/officeart/2008/layout/LinedList"/>
    <dgm:cxn modelId="{E90987B1-D301-3C4B-92BE-2F3DA518E197}" type="presParOf" srcId="{2421A346-51C2-6C4E-BE07-BEB6B1AC2F49}" destId="{0E849628-6C9D-914B-BE25-1F695D1A68EA}" srcOrd="1" destOrd="0" presId="urn:microsoft.com/office/officeart/2008/layout/LinedList"/>
    <dgm:cxn modelId="{67831EE1-3DB9-4B4F-BF3A-2BB2055B3EDF}" type="presParOf" srcId="{0E849628-6C9D-914B-BE25-1F695D1A68EA}" destId="{5ACF03BA-0A92-7445-B193-C74E47D31665}" srcOrd="0" destOrd="0" presId="urn:microsoft.com/office/officeart/2008/layout/LinedList"/>
    <dgm:cxn modelId="{B1D4988A-C311-F045-88CE-7A443B4DE5C6}" type="presParOf" srcId="{0E849628-6C9D-914B-BE25-1F695D1A68EA}" destId="{1A4EB511-F972-C14E-ABF0-0F601F708B1C}" srcOrd="1" destOrd="0" presId="urn:microsoft.com/office/officeart/2008/layout/LinedList"/>
    <dgm:cxn modelId="{D95CBA0F-7A60-6D4E-9621-1F015FB63699}" type="presParOf" srcId="{1A4EB511-F972-C14E-ABF0-0F601F708B1C}" destId="{6E45E67D-2ECD-254A-8BAA-32E1855E20FB}" srcOrd="0" destOrd="0" presId="urn:microsoft.com/office/officeart/2008/layout/LinedList"/>
    <dgm:cxn modelId="{D8DC7815-70C1-C94B-ADF7-2D44771AD18D}" type="presParOf" srcId="{1A4EB511-F972-C14E-ABF0-0F601F708B1C}" destId="{40C50EEF-D550-0044-A5A0-9580CE179AC6}" srcOrd="1" destOrd="0" presId="urn:microsoft.com/office/officeart/2008/layout/LinedList"/>
    <dgm:cxn modelId="{DBC27A98-6415-E848-B93F-6271BDE27246}" type="presParOf" srcId="{40C50EEF-D550-0044-A5A0-9580CE179AC6}" destId="{29497D4C-8341-A24F-8E61-1837880B4261}" srcOrd="0" destOrd="0" presId="urn:microsoft.com/office/officeart/2008/layout/LinedList"/>
    <dgm:cxn modelId="{EE95E37F-9400-C647-86AB-A33E40824B5E}" type="presParOf" srcId="{40C50EEF-D550-0044-A5A0-9580CE179AC6}" destId="{63B17B0F-58EF-F44D-A917-2B65BE5E05C8}" srcOrd="1" destOrd="0" presId="urn:microsoft.com/office/officeart/2008/layout/LinedList"/>
    <dgm:cxn modelId="{466F89FC-78B8-4C47-93C6-2777BBF20468}" type="presParOf" srcId="{40C50EEF-D550-0044-A5A0-9580CE179AC6}" destId="{FEFF1B65-E33D-EA46-A2E8-7AFCDC25D6D4}" srcOrd="2" destOrd="0" presId="urn:microsoft.com/office/officeart/2008/layout/LinedList"/>
    <dgm:cxn modelId="{DFFC8756-B146-864A-9618-96CBBECB8DF8}" type="presParOf" srcId="{1A4EB511-F972-C14E-ABF0-0F601F708B1C}" destId="{93BDA866-C4F0-274E-90C6-D6DF6B549892}" srcOrd="2" destOrd="0" presId="urn:microsoft.com/office/officeart/2008/layout/LinedList"/>
    <dgm:cxn modelId="{7319396A-59F3-B546-A229-570ED10AEBF2}" type="presParOf" srcId="{1A4EB511-F972-C14E-ABF0-0F601F708B1C}" destId="{6F462B87-6977-B64E-8155-CAD2B7AAC959}" srcOrd="3" destOrd="0" presId="urn:microsoft.com/office/officeart/2008/layout/LinedList"/>
    <dgm:cxn modelId="{4F3F37A4-7DD5-BE4F-B3B3-85C8918F4078}" type="presParOf" srcId="{1A4EB511-F972-C14E-ABF0-0F601F708B1C}" destId="{6B0FC4BC-8DBC-D941-8DAA-A5EF7134C3BA}" srcOrd="4" destOrd="0" presId="urn:microsoft.com/office/officeart/2008/layout/LinedList"/>
    <dgm:cxn modelId="{3ED6888B-9165-9D44-AE4C-FD129E6C9EAD}" type="presParOf" srcId="{6B0FC4BC-8DBC-D941-8DAA-A5EF7134C3BA}" destId="{D5E48879-F831-DC40-A47F-756A3B31CE92}" srcOrd="0" destOrd="0" presId="urn:microsoft.com/office/officeart/2008/layout/LinedList"/>
    <dgm:cxn modelId="{B8705D8C-929B-0640-9B24-09F78DEFF697}" type="presParOf" srcId="{6B0FC4BC-8DBC-D941-8DAA-A5EF7134C3BA}" destId="{69542047-BEF8-4A40-B631-B50355FE70CE}" srcOrd="1" destOrd="0" presId="urn:microsoft.com/office/officeart/2008/layout/LinedList"/>
    <dgm:cxn modelId="{1B694E82-082B-8144-9A16-2E35A7203DA9}" type="presParOf" srcId="{6B0FC4BC-8DBC-D941-8DAA-A5EF7134C3BA}" destId="{4A978176-7018-FD48-BAE8-FA05861C890B}" srcOrd="2" destOrd="0" presId="urn:microsoft.com/office/officeart/2008/layout/LinedList"/>
    <dgm:cxn modelId="{49CBB6BA-CF2C-4E44-88A6-55E41093CCA2}" type="presParOf" srcId="{1A4EB511-F972-C14E-ABF0-0F601F708B1C}" destId="{B7B44E1E-A7F0-2340-BCD0-A3325F05BC86}" srcOrd="5" destOrd="0" presId="urn:microsoft.com/office/officeart/2008/layout/LinedList"/>
    <dgm:cxn modelId="{6C83A7A8-9F08-C642-9C57-635EBE9B2E7F}" type="presParOf" srcId="{1A4EB511-F972-C14E-ABF0-0F601F708B1C}" destId="{39234DE4-2807-BC42-8D48-8C6BF5B5D0F9}" srcOrd="6" destOrd="0" presId="urn:microsoft.com/office/officeart/2008/layout/LinedList"/>
    <dgm:cxn modelId="{8F11D47F-A9AB-3E4E-9C87-DE0743598654}" type="presParOf" srcId="{1A4EB511-F972-C14E-ABF0-0F601F708B1C}" destId="{28713E02-404D-BB45-9764-1A9605CE4D05}" srcOrd="7" destOrd="0" presId="urn:microsoft.com/office/officeart/2008/layout/LinedList"/>
    <dgm:cxn modelId="{E2297017-C71D-F54F-B270-ABB520BF8491}" type="presParOf" srcId="{28713E02-404D-BB45-9764-1A9605CE4D05}" destId="{3BF14C90-5283-C949-B729-43F7C1133797}" srcOrd="0" destOrd="0" presId="urn:microsoft.com/office/officeart/2008/layout/LinedList"/>
    <dgm:cxn modelId="{7E7029AC-827E-4F49-B2B1-47ED654CB58A}" type="presParOf" srcId="{28713E02-404D-BB45-9764-1A9605CE4D05}" destId="{F45C192B-A120-8743-8DA1-3DA8FD69056D}" srcOrd="1" destOrd="0" presId="urn:microsoft.com/office/officeart/2008/layout/LinedList"/>
    <dgm:cxn modelId="{03EA7894-EC78-A64D-918D-04526E822B8B}" type="presParOf" srcId="{28713E02-404D-BB45-9764-1A9605CE4D05}" destId="{E958360E-0BD0-5944-9424-97F3C6384D27}" srcOrd="2" destOrd="0" presId="urn:microsoft.com/office/officeart/2008/layout/LinedList"/>
    <dgm:cxn modelId="{565FDF58-6A52-A740-BBE8-EEFA2C46D505}" type="presParOf" srcId="{1A4EB511-F972-C14E-ABF0-0F601F708B1C}" destId="{A3784BDC-B5A1-3944-B2AB-3FA66571E816}" srcOrd="8" destOrd="0" presId="urn:microsoft.com/office/officeart/2008/layout/LinedList"/>
    <dgm:cxn modelId="{BD627EFF-4BE5-4142-86A9-DB64A9C6A1FA}" type="presParOf" srcId="{1A4EB511-F972-C14E-ABF0-0F601F708B1C}" destId="{6057D3DD-9940-D542-AEE8-795198476DA0}" srcOrd="9" destOrd="0" presId="urn:microsoft.com/office/officeart/2008/layout/LinedList"/>
    <dgm:cxn modelId="{3AF976A3-DCA9-A84C-8B81-6C8193A2F10B}" type="presParOf" srcId="{1A4EB511-F972-C14E-ABF0-0F601F708B1C}" destId="{9A424935-7404-394D-9529-F38806AEF0EF}" srcOrd="10" destOrd="0" presId="urn:microsoft.com/office/officeart/2008/layout/LinedList"/>
    <dgm:cxn modelId="{77CC5982-D389-434C-8CD7-632C3D23A6E3}" type="presParOf" srcId="{9A424935-7404-394D-9529-F38806AEF0EF}" destId="{C14FF5A6-8C96-CD4D-92E3-2EC6E344E18F}" srcOrd="0" destOrd="0" presId="urn:microsoft.com/office/officeart/2008/layout/LinedList"/>
    <dgm:cxn modelId="{C9BB55C6-5AA2-0242-ACBA-BC778D8DA003}" type="presParOf" srcId="{9A424935-7404-394D-9529-F38806AEF0EF}" destId="{661DE6BA-44DB-CC4A-A19A-FED82A7C55E7}" srcOrd="1" destOrd="0" presId="urn:microsoft.com/office/officeart/2008/layout/LinedList"/>
    <dgm:cxn modelId="{BE18863F-7148-9C4F-8489-37FE40B50152}" type="presParOf" srcId="{9A424935-7404-394D-9529-F38806AEF0EF}" destId="{FA03D1AF-8836-AF41-BD53-B77DC8145057}" srcOrd="2" destOrd="0" presId="urn:microsoft.com/office/officeart/2008/layout/LinedList"/>
    <dgm:cxn modelId="{1F8D47C8-3B25-B940-AA7C-255CBEB5D2F2}" type="presParOf" srcId="{1A4EB511-F972-C14E-ABF0-0F601F708B1C}" destId="{96010AE1-CCD7-6340-AD1C-F558C74CD878}" srcOrd="11" destOrd="0" presId="urn:microsoft.com/office/officeart/2008/layout/LinedList"/>
    <dgm:cxn modelId="{63FA51E7-5B07-E24A-A0C2-1DA49C51E685}" type="presParOf" srcId="{1A4EB511-F972-C14E-ABF0-0F601F708B1C}" destId="{25F659ED-0878-1642-9245-D6B25F6355FF}" srcOrd="12" destOrd="0" presId="urn:microsoft.com/office/officeart/2008/layout/LinedList"/>
    <dgm:cxn modelId="{0817F5E5-A581-8C4E-A3D8-EBFADC7E06B7}" type="presParOf" srcId="{1A4EB511-F972-C14E-ABF0-0F601F708B1C}" destId="{015C57EA-9AF5-9049-ADA5-86175F988608}" srcOrd="13" destOrd="0" presId="urn:microsoft.com/office/officeart/2008/layout/LinedList"/>
    <dgm:cxn modelId="{5531092F-0D90-0649-8A0E-6E2E523CCE90}" type="presParOf" srcId="{015C57EA-9AF5-9049-ADA5-86175F988608}" destId="{323D5BCD-5C32-D746-9DB6-4AB538D8FA51}" srcOrd="0" destOrd="0" presId="urn:microsoft.com/office/officeart/2008/layout/LinedList"/>
    <dgm:cxn modelId="{069E7354-1D48-304D-80E7-6CAFED1E8D0B}" type="presParOf" srcId="{015C57EA-9AF5-9049-ADA5-86175F988608}" destId="{1487AEB4-04D0-A347-B35E-1C42F39AE88E}" srcOrd="1" destOrd="0" presId="urn:microsoft.com/office/officeart/2008/layout/LinedList"/>
    <dgm:cxn modelId="{30AB6452-860A-5045-BE3D-7EFBBBD5CF5A}" type="presParOf" srcId="{015C57EA-9AF5-9049-ADA5-86175F988608}" destId="{C05DF416-3F14-6049-B522-A76DD14EF414}" srcOrd="2" destOrd="0" presId="urn:microsoft.com/office/officeart/2008/layout/LinedList"/>
    <dgm:cxn modelId="{B4ABB533-09B2-D044-8647-85EB359C49B5}" type="presParOf" srcId="{1A4EB511-F972-C14E-ABF0-0F601F708B1C}" destId="{48ABF8C0-2E78-A945-85E8-7E98426C1D2C}" srcOrd="14" destOrd="0" presId="urn:microsoft.com/office/officeart/2008/layout/LinedList"/>
    <dgm:cxn modelId="{79183685-D40C-3A4B-905A-4CEFD68CBA1A}" type="presParOf" srcId="{1A4EB511-F972-C14E-ABF0-0F601F708B1C}" destId="{905E80C0-8055-D148-A3EC-44020AC58EF4}" srcOrd="15" destOrd="0" presId="urn:microsoft.com/office/officeart/2008/layout/LinedList"/>
    <dgm:cxn modelId="{0A78482F-FB9F-A346-AA9E-39705FC27582}" type="presParOf" srcId="{1A4EB511-F972-C14E-ABF0-0F601F708B1C}" destId="{032D5C87-3946-2740-8C2D-223DB14DF425}" srcOrd="16" destOrd="0" presId="urn:microsoft.com/office/officeart/2008/layout/LinedList"/>
    <dgm:cxn modelId="{98BA146B-50E9-CC48-ADDB-AC77314C7865}" type="presParOf" srcId="{032D5C87-3946-2740-8C2D-223DB14DF425}" destId="{1DBC6EAF-BBDD-4E43-B804-017AA94F66BB}" srcOrd="0" destOrd="0" presId="urn:microsoft.com/office/officeart/2008/layout/LinedList"/>
    <dgm:cxn modelId="{CD32CF4C-E182-1249-A7DD-DBE4A2289C2F}" type="presParOf" srcId="{032D5C87-3946-2740-8C2D-223DB14DF425}" destId="{DE8A776E-C9A5-F44B-8235-CA1A7F91734F}" srcOrd="1" destOrd="0" presId="urn:microsoft.com/office/officeart/2008/layout/LinedList"/>
    <dgm:cxn modelId="{441CA15A-A031-8248-8EBF-A0CB0340F8E2}" type="presParOf" srcId="{032D5C87-3946-2740-8C2D-223DB14DF425}" destId="{E63313F8-1658-5A4D-9B20-BE707367F80B}" srcOrd="2" destOrd="0" presId="urn:microsoft.com/office/officeart/2008/layout/LinedList"/>
    <dgm:cxn modelId="{2E4E0A3B-91C8-E04B-8E93-DACD54B3BD56}" type="presParOf" srcId="{1A4EB511-F972-C14E-ABF0-0F601F708B1C}" destId="{D3DD1649-AD1C-E84F-9968-ECA0F9CD657C}" srcOrd="17" destOrd="0" presId="urn:microsoft.com/office/officeart/2008/layout/LinedList"/>
    <dgm:cxn modelId="{0C3C73EE-259E-7F40-BA15-FB4355C5A123}" type="presParOf" srcId="{1A4EB511-F972-C14E-ABF0-0F601F708B1C}" destId="{3CAD236F-2490-7443-9D50-FD4010794666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32D916-11F8-0D4B-88A1-31D06F83A4B4}" type="doc">
      <dgm:prSet loTypeId="urn:microsoft.com/office/officeart/2005/8/layout/process3" loCatId="process" qsTypeId="urn:microsoft.com/office/officeart/2005/8/quickstyle/simple1" qsCatId="simple" csTypeId="urn:microsoft.com/office/officeart/2005/8/colors/accent5_2" csCatId="accent5" phldr="1"/>
      <dgm:spPr/>
    </dgm:pt>
    <dgm:pt modelId="{9351FF10-D0A1-2A4A-BF8E-272E7655E667}">
      <dgm:prSet phldrT="[Text]"/>
      <dgm:spPr/>
      <dgm:t>
        <a:bodyPr/>
        <a:lstStyle/>
        <a:p>
          <a:r>
            <a:rPr lang="en-US" dirty="0"/>
            <a:t>El </a:t>
          </a:r>
          <a:r>
            <a:rPr lang="en-US" dirty="0" err="1"/>
            <a:t>algoritmo</a:t>
          </a:r>
          <a:r>
            <a:rPr lang="en-US" dirty="0"/>
            <a:t> </a:t>
          </a:r>
          <a:r>
            <a:rPr lang="en-US" dirty="0" err="1"/>
            <a:t>recibe</a:t>
          </a:r>
          <a:r>
            <a:rPr lang="en-US" dirty="0"/>
            <a:t> </a:t>
          </a:r>
          <a:r>
            <a:rPr lang="en-US" dirty="0" err="1"/>
            <a:t>datos</a:t>
          </a:r>
          <a:r>
            <a:rPr lang="en-US" dirty="0"/>
            <a:t> de entrada sin </a:t>
          </a:r>
          <a:r>
            <a:rPr lang="en-US" dirty="0" err="1"/>
            <a:t>etiquetar</a:t>
          </a:r>
          <a:endParaRPr lang="en-US" dirty="0"/>
        </a:p>
      </dgm:t>
    </dgm:pt>
    <dgm:pt modelId="{C793293F-4DB4-E849-9424-EC4FEBC7495A}" type="parTrans" cxnId="{91EC0D39-0637-B549-B259-51481F17E044}">
      <dgm:prSet/>
      <dgm:spPr/>
      <dgm:t>
        <a:bodyPr/>
        <a:lstStyle/>
        <a:p>
          <a:endParaRPr lang="en-US"/>
        </a:p>
      </dgm:t>
    </dgm:pt>
    <dgm:pt modelId="{E7D68903-4470-C446-A9CB-B9E3BDFE2541}" type="sibTrans" cxnId="{91EC0D39-0637-B549-B259-51481F17E044}">
      <dgm:prSet/>
      <dgm:spPr/>
      <dgm:t>
        <a:bodyPr/>
        <a:lstStyle/>
        <a:p>
          <a:endParaRPr lang="en-US"/>
        </a:p>
      </dgm:t>
    </dgm:pt>
    <dgm:pt modelId="{C02A958F-54DF-3341-B981-26A8D06D3F9C}">
      <dgm:prSet phldrT="[Text]"/>
      <dgm:spPr/>
      <dgm:t>
        <a:bodyPr/>
        <a:lstStyle/>
        <a:p>
          <a:r>
            <a:rPr lang="en-US" dirty="0"/>
            <a:t>El </a:t>
          </a:r>
          <a:r>
            <a:rPr lang="en-US" dirty="0" err="1"/>
            <a:t>algoritmo</a:t>
          </a:r>
          <a:r>
            <a:rPr lang="en-US" dirty="0"/>
            <a:t> </a:t>
          </a:r>
          <a:r>
            <a:rPr lang="en-US" dirty="0" err="1"/>
            <a:t>infiere</a:t>
          </a:r>
          <a:r>
            <a:rPr lang="en-US" dirty="0"/>
            <a:t> una </a:t>
          </a:r>
          <a:r>
            <a:rPr lang="en-US" dirty="0" err="1"/>
            <a:t>estructura</a:t>
          </a:r>
          <a:r>
            <a:rPr lang="en-US" dirty="0"/>
            <a:t> de </a:t>
          </a:r>
          <a:r>
            <a:rPr lang="en-US" dirty="0" err="1"/>
            <a:t>datos</a:t>
          </a:r>
          <a:endParaRPr lang="en-US" dirty="0"/>
        </a:p>
      </dgm:t>
    </dgm:pt>
    <dgm:pt modelId="{E3AA1F60-2FB5-1C44-B64F-204B7DA98E6B}" type="parTrans" cxnId="{2F8D7CA9-CF30-734B-A167-AD69DCCF5E56}">
      <dgm:prSet/>
      <dgm:spPr/>
      <dgm:t>
        <a:bodyPr/>
        <a:lstStyle/>
        <a:p>
          <a:endParaRPr lang="en-US"/>
        </a:p>
      </dgm:t>
    </dgm:pt>
    <dgm:pt modelId="{416F88E9-F5DF-364E-89F3-7FC5231D3919}" type="sibTrans" cxnId="{2F8D7CA9-CF30-734B-A167-AD69DCCF5E56}">
      <dgm:prSet/>
      <dgm:spPr/>
      <dgm:t>
        <a:bodyPr/>
        <a:lstStyle/>
        <a:p>
          <a:endParaRPr lang="en-US"/>
        </a:p>
      </dgm:t>
    </dgm:pt>
    <dgm:pt modelId="{96279F46-220E-B941-A4E7-D7AAF397011A}">
      <dgm:prSet phldrT="[Text]"/>
      <dgm:spPr/>
      <dgm:t>
        <a:bodyPr/>
        <a:lstStyle/>
        <a:p>
          <a:r>
            <a:rPr lang="en-US" dirty="0"/>
            <a:t>Una </a:t>
          </a:r>
          <a:r>
            <a:rPr lang="en-US" dirty="0" err="1"/>
            <a:t>vez</a:t>
          </a:r>
          <a:r>
            <a:rPr lang="en-US" dirty="0"/>
            <a:t> </a:t>
          </a:r>
          <a:r>
            <a:rPr lang="en-US" dirty="0" err="1"/>
            <a:t>entrenado</a:t>
          </a:r>
          <a:r>
            <a:rPr lang="en-US" dirty="0"/>
            <a:t>, el </a:t>
          </a:r>
          <a:r>
            <a:rPr lang="en-US" dirty="0" err="1"/>
            <a:t>algoritmo</a:t>
          </a:r>
          <a:r>
            <a:rPr lang="en-US" dirty="0"/>
            <a:t> se </a:t>
          </a:r>
          <a:r>
            <a:rPr lang="en-US" dirty="0" err="1"/>
            <a:t>aplica</a:t>
          </a:r>
          <a:r>
            <a:rPr lang="en-US" dirty="0"/>
            <a:t> a </a:t>
          </a:r>
          <a:r>
            <a:rPr lang="en-US" dirty="0" err="1"/>
            <a:t>nuevos</a:t>
          </a:r>
          <a:r>
            <a:rPr lang="en-US" dirty="0"/>
            <a:t> </a:t>
          </a:r>
          <a:r>
            <a:rPr lang="en-US" dirty="0" err="1"/>
            <a:t>datos</a:t>
          </a:r>
          <a:endParaRPr lang="en-US" dirty="0"/>
        </a:p>
      </dgm:t>
    </dgm:pt>
    <dgm:pt modelId="{0B4B39E5-CFD0-8440-A08F-74E917764EAA}" type="parTrans" cxnId="{C31F8DF6-DEA7-8047-8313-905A360E76C3}">
      <dgm:prSet/>
      <dgm:spPr/>
      <dgm:t>
        <a:bodyPr/>
        <a:lstStyle/>
        <a:p>
          <a:endParaRPr lang="en-US"/>
        </a:p>
      </dgm:t>
    </dgm:pt>
    <dgm:pt modelId="{0066B2BE-619E-CE4D-94EE-57CEF91036AD}" type="sibTrans" cxnId="{C31F8DF6-DEA7-8047-8313-905A360E76C3}">
      <dgm:prSet/>
      <dgm:spPr/>
      <dgm:t>
        <a:bodyPr/>
        <a:lstStyle/>
        <a:p>
          <a:endParaRPr lang="en-US"/>
        </a:p>
      </dgm:t>
    </dgm:pt>
    <dgm:pt modelId="{DDC77AD8-3265-3443-92EC-38EE1D220AC7}">
      <dgm:prSet/>
      <dgm:spPr/>
      <dgm:t>
        <a:bodyPr/>
        <a:lstStyle/>
        <a:p>
          <a:r>
            <a:rPr lang="en-US" dirty="0" err="1"/>
            <a:t>Pasos</a:t>
          </a:r>
          <a:r>
            <a:rPr lang="en-US" dirty="0"/>
            <a:t> de </a:t>
          </a:r>
          <a:r>
            <a:rPr lang="en-US" dirty="0" err="1"/>
            <a:t>navegación</a:t>
          </a:r>
          <a:r>
            <a:rPr lang="en-US" dirty="0"/>
            <a:t> de </a:t>
          </a:r>
          <a:r>
            <a:rPr lang="en-US" dirty="0" err="1"/>
            <a:t>clientes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un sitio</a:t>
          </a:r>
        </a:p>
      </dgm:t>
    </dgm:pt>
    <dgm:pt modelId="{C4B84B44-1913-E746-BCD2-D9DE9DD88AB1}" type="parTrans" cxnId="{D8E0672E-2FCB-2747-84AB-F56FACC5B38D}">
      <dgm:prSet/>
      <dgm:spPr/>
      <dgm:t>
        <a:bodyPr/>
        <a:lstStyle/>
        <a:p>
          <a:endParaRPr lang="en-US"/>
        </a:p>
      </dgm:t>
    </dgm:pt>
    <dgm:pt modelId="{7371388F-391C-0D47-947C-EF101C7F9B03}" type="sibTrans" cxnId="{D8E0672E-2FCB-2747-84AB-F56FACC5B38D}">
      <dgm:prSet/>
      <dgm:spPr/>
      <dgm:t>
        <a:bodyPr/>
        <a:lstStyle/>
        <a:p>
          <a:endParaRPr lang="en-US"/>
        </a:p>
      </dgm:t>
    </dgm:pt>
    <dgm:pt modelId="{3078D43A-4430-5647-9620-F5DA8C96338E}">
      <dgm:prSet/>
      <dgm:spPr>
        <a:solidFill>
          <a:schemeClr val="l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C483DB0-FBCA-7547-8A5A-9B637BE18309}" type="parTrans" cxnId="{95FFB750-05AE-F24F-8E9B-546BEAED4E0B}">
      <dgm:prSet/>
      <dgm:spPr/>
      <dgm:t>
        <a:bodyPr/>
        <a:lstStyle/>
        <a:p>
          <a:endParaRPr lang="en-US"/>
        </a:p>
      </dgm:t>
    </dgm:pt>
    <dgm:pt modelId="{34207886-34F2-2B44-B54D-5159C8FE3104}" type="sibTrans" cxnId="{95FFB750-05AE-F24F-8E9B-546BEAED4E0B}">
      <dgm:prSet/>
      <dgm:spPr/>
      <dgm:t>
        <a:bodyPr/>
        <a:lstStyle/>
        <a:p>
          <a:endParaRPr lang="en-US"/>
        </a:p>
      </dgm:t>
    </dgm:pt>
    <dgm:pt modelId="{4AB790CA-5FA5-2840-9B91-EE39CE009D5D}">
      <dgm:prSet/>
      <dgm:spPr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5875" cap="rnd" cmpd="sng" algn="ctr">
          <a:solidFill>
            <a:srgbClr val="3FB2C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err="1"/>
            <a:t>Agrupaciones</a:t>
          </a:r>
          <a:r>
            <a:rPr lang="en-US" dirty="0"/>
            <a:t> de </a:t>
          </a:r>
          <a:r>
            <a:rPr lang="en-US" dirty="0" err="1"/>
            <a:t>clientes</a:t>
          </a:r>
          <a:r>
            <a:rPr lang="en-US" dirty="0"/>
            <a:t> que </a:t>
          </a:r>
          <a:r>
            <a:rPr lang="en-US" dirty="0" err="1"/>
            <a:t>muestran</a:t>
          </a:r>
          <a:r>
            <a:rPr lang="en-US" dirty="0"/>
            <a:t> </a:t>
          </a:r>
          <a:r>
            <a:rPr lang="en-US" dirty="0" err="1"/>
            <a:t>patrones</a:t>
          </a:r>
          <a:r>
            <a:rPr lang="en-US" dirty="0"/>
            <a:t> de </a:t>
          </a:r>
          <a:r>
            <a:rPr lang="en-US" dirty="0" err="1"/>
            <a:t>compra</a:t>
          </a:r>
          <a:r>
            <a:rPr lang="en-US" dirty="0"/>
            <a:t> </a:t>
          </a:r>
          <a:r>
            <a:rPr lang="en-US" dirty="0" err="1"/>
            <a:t>similares</a:t>
          </a:r>
          <a:endParaRPr lang="en-US" dirty="0"/>
        </a:p>
      </dgm:t>
    </dgm:pt>
    <dgm:pt modelId="{C40A14EE-2718-8740-80A6-E414C82F0D5A}" type="parTrans" cxnId="{D4F061B4-FC8F-D445-9D28-4EC900640995}">
      <dgm:prSet/>
      <dgm:spPr/>
      <dgm:t>
        <a:bodyPr/>
        <a:lstStyle/>
        <a:p>
          <a:endParaRPr lang="en-US"/>
        </a:p>
      </dgm:t>
    </dgm:pt>
    <dgm:pt modelId="{8FF6FA03-916A-3A49-B969-7D2557007786}" type="sibTrans" cxnId="{D4F061B4-FC8F-D445-9D28-4EC900640995}">
      <dgm:prSet/>
      <dgm:spPr/>
      <dgm:t>
        <a:bodyPr/>
        <a:lstStyle/>
        <a:p>
          <a:endParaRPr lang="en-US"/>
        </a:p>
      </dgm:t>
    </dgm:pt>
    <dgm:pt modelId="{E21A6DDD-F764-4841-B6E6-EC87950EA541}" type="pres">
      <dgm:prSet presAssocID="{3332D916-11F8-0D4B-88A1-31D06F83A4B4}" presName="linearFlow" presStyleCnt="0">
        <dgm:presLayoutVars>
          <dgm:dir/>
          <dgm:animLvl val="lvl"/>
          <dgm:resizeHandles val="exact"/>
        </dgm:presLayoutVars>
      </dgm:prSet>
      <dgm:spPr/>
    </dgm:pt>
    <dgm:pt modelId="{E5E79E1B-2918-1549-AF2E-A4AB029C046F}" type="pres">
      <dgm:prSet presAssocID="{9351FF10-D0A1-2A4A-BF8E-272E7655E667}" presName="composite" presStyleCnt="0"/>
      <dgm:spPr/>
    </dgm:pt>
    <dgm:pt modelId="{514B45EA-4048-7547-96BA-38DB84FCC156}" type="pres">
      <dgm:prSet presAssocID="{9351FF10-D0A1-2A4A-BF8E-272E7655E66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C2A07FB-97EC-BE41-AE4D-ED24F2BD648D}" type="pres">
      <dgm:prSet presAssocID="{9351FF10-D0A1-2A4A-BF8E-272E7655E667}" presName="parSh" presStyleLbl="node1" presStyleIdx="0" presStyleCnt="3"/>
      <dgm:spPr/>
    </dgm:pt>
    <dgm:pt modelId="{3CF3F10A-ABD0-E54B-B8A5-5EC23C0DCDD4}" type="pres">
      <dgm:prSet presAssocID="{9351FF10-D0A1-2A4A-BF8E-272E7655E667}" presName="desTx" presStyleLbl="fgAcc1" presStyleIdx="0" presStyleCnt="3">
        <dgm:presLayoutVars>
          <dgm:bulletEnabled val="1"/>
        </dgm:presLayoutVars>
      </dgm:prSet>
      <dgm:spPr/>
    </dgm:pt>
    <dgm:pt modelId="{20F1D565-57B6-C64A-97AB-E793F41F1E97}" type="pres">
      <dgm:prSet presAssocID="{E7D68903-4470-C446-A9CB-B9E3BDFE2541}" presName="sibTrans" presStyleLbl="sibTrans2D1" presStyleIdx="0" presStyleCnt="2"/>
      <dgm:spPr/>
    </dgm:pt>
    <dgm:pt modelId="{A01AEA4E-EDAE-DF48-BF35-E0B95C214A24}" type="pres">
      <dgm:prSet presAssocID="{E7D68903-4470-C446-A9CB-B9E3BDFE2541}" presName="connTx" presStyleLbl="sibTrans2D1" presStyleIdx="0" presStyleCnt="2"/>
      <dgm:spPr/>
    </dgm:pt>
    <dgm:pt modelId="{9DAE2135-F22E-424B-9791-1135370292B5}" type="pres">
      <dgm:prSet presAssocID="{C02A958F-54DF-3341-B981-26A8D06D3F9C}" presName="composite" presStyleCnt="0"/>
      <dgm:spPr/>
    </dgm:pt>
    <dgm:pt modelId="{A652677F-A31F-684C-9EB2-036C498A244F}" type="pres">
      <dgm:prSet presAssocID="{C02A958F-54DF-3341-B981-26A8D06D3F9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BF0F47C-EA90-AD45-A44D-FAC95AD0DD1D}" type="pres">
      <dgm:prSet presAssocID="{C02A958F-54DF-3341-B981-26A8D06D3F9C}" presName="parSh" presStyleLbl="node1" presStyleIdx="1" presStyleCnt="3"/>
      <dgm:spPr/>
    </dgm:pt>
    <dgm:pt modelId="{4B6967FF-6088-7649-96E1-6130D2235DA4}" type="pres">
      <dgm:prSet presAssocID="{C02A958F-54DF-3341-B981-26A8D06D3F9C}" presName="desTx" presStyleLbl="fgAcc1" presStyleIdx="1" presStyleCnt="3">
        <dgm:presLayoutVars>
          <dgm:bulletEnabled val="1"/>
        </dgm:presLayoutVars>
      </dgm:prSet>
      <dgm:spPr/>
    </dgm:pt>
    <dgm:pt modelId="{71CD7822-8779-E847-9C87-BF56E0BAADDC}" type="pres">
      <dgm:prSet presAssocID="{416F88E9-F5DF-364E-89F3-7FC5231D3919}" presName="sibTrans" presStyleLbl="sibTrans2D1" presStyleIdx="1" presStyleCnt="2"/>
      <dgm:spPr/>
    </dgm:pt>
    <dgm:pt modelId="{2B38E43F-089B-7A40-9936-757B5A67216A}" type="pres">
      <dgm:prSet presAssocID="{416F88E9-F5DF-364E-89F3-7FC5231D3919}" presName="connTx" presStyleLbl="sibTrans2D1" presStyleIdx="1" presStyleCnt="2"/>
      <dgm:spPr/>
    </dgm:pt>
    <dgm:pt modelId="{6E84A36B-ADB2-0845-B845-6832715BC8E7}" type="pres">
      <dgm:prSet presAssocID="{96279F46-220E-B941-A4E7-D7AAF397011A}" presName="composite" presStyleCnt="0"/>
      <dgm:spPr/>
    </dgm:pt>
    <dgm:pt modelId="{3A3D1D31-0AE6-284C-90D9-2BDCB2C3978C}" type="pres">
      <dgm:prSet presAssocID="{96279F46-220E-B941-A4E7-D7AAF397011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9F9E8E8-7129-324E-906A-406B28D217FC}" type="pres">
      <dgm:prSet presAssocID="{96279F46-220E-B941-A4E7-D7AAF397011A}" presName="parSh" presStyleLbl="node1" presStyleIdx="2" presStyleCnt="3"/>
      <dgm:spPr/>
    </dgm:pt>
    <dgm:pt modelId="{B6900550-2D18-634D-B741-DF7049B9D31A}" type="pres">
      <dgm:prSet presAssocID="{96279F46-220E-B941-A4E7-D7AAF397011A}" presName="desTx" presStyleLbl="fgAcc1" presStyleIdx="2" presStyleCnt="3" custAng="0">
        <dgm:presLayoutVars>
          <dgm:bulletEnabled val="1"/>
        </dgm:presLayoutVars>
      </dgm:prSet>
      <dgm:spPr>
        <a:xfrm>
          <a:off x="8581487" y="1518105"/>
          <a:ext cx="2509361" cy="1368000"/>
        </a:xfrm>
        <a:prstGeom prst="roundRect">
          <a:avLst>
            <a:gd name="adj" fmla="val 10000"/>
          </a:avLst>
        </a:prstGeom>
      </dgm:spPr>
    </dgm:pt>
  </dgm:ptLst>
  <dgm:cxnLst>
    <dgm:cxn modelId="{5CBCEB01-1861-7049-93C6-13F06FDDD0E0}" type="presOf" srcId="{3078D43A-4430-5647-9620-F5DA8C96338E}" destId="{4B6967FF-6088-7649-96E1-6130D2235DA4}" srcOrd="0" destOrd="0" presId="urn:microsoft.com/office/officeart/2005/8/layout/process3"/>
    <dgm:cxn modelId="{C93E2A06-430C-7C42-9F4F-5F419D47FC66}" type="presOf" srcId="{96279F46-220E-B941-A4E7-D7AAF397011A}" destId="{09F9E8E8-7129-324E-906A-406B28D217FC}" srcOrd="1" destOrd="0" presId="urn:microsoft.com/office/officeart/2005/8/layout/process3"/>
    <dgm:cxn modelId="{B795B909-BDD5-3F49-8A90-9728D2C04FC8}" type="presOf" srcId="{96279F46-220E-B941-A4E7-D7AAF397011A}" destId="{3A3D1D31-0AE6-284C-90D9-2BDCB2C3978C}" srcOrd="0" destOrd="0" presId="urn:microsoft.com/office/officeart/2005/8/layout/process3"/>
    <dgm:cxn modelId="{D8E0672E-2FCB-2747-84AB-F56FACC5B38D}" srcId="{9351FF10-D0A1-2A4A-BF8E-272E7655E667}" destId="{DDC77AD8-3265-3443-92EC-38EE1D220AC7}" srcOrd="0" destOrd="0" parTransId="{C4B84B44-1913-E746-BCD2-D9DE9DD88AB1}" sibTransId="{7371388F-391C-0D47-947C-EF101C7F9B03}"/>
    <dgm:cxn modelId="{E491C631-C5BB-D645-8C5D-550D25B1CCB5}" type="presOf" srcId="{C02A958F-54DF-3341-B981-26A8D06D3F9C}" destId="{A652677F-A31F-684C-9EB2-036C498A244F}" srcOrd="0" destOrd="0" presId="urn:microsoft.com/office/officeart/2005/8/layout/process3"/>
    <dgm:cxn modelId="{91EC0D39-0637-B549-B259-51481F17E044}" srcId="{3332D916-11F8-0D4B-88A1-31D06F83A4B4}" destId="{9351FF10-D0A1-2A4A-BF8E-272E7655E667}" srcOrd="0" destOrd="0" parTransId="{C793293F-4DB4-E849-9424-EC4FEBC7495A}" sibTransId="{E7D68903-4470-C446-A9CB-B9E3BDFE2541}"/>
    <dgm:cxn modelId="{44528B46-129E-F644-85FF-41CF6A31C46E}" type="presOf" srcId="{E7D68903-4470-C446-A9CB-B9E3BDFE2541}" destId="{20F1D565-57B6-C64A-97AB-E793F41F1E97}" srcOrd="0" destOrd="0" presId="urn:microsoft.com/office/officeart/2005/8/layout/process3"/>
    <dgm:cxn modelId="{AB0CB14E-F953-EB48-B952-A493CD77B8B3}" type="presOf" srcId="{E7D68903-4470-C446-A9CB-B9E3BDFE2541}" destId="{A01AEA4E-EDAE-DF48-BF35-E0B95C214A24}" srcOrd="1" destOrd="0" presId="urn:microsoft.com/office/officeart/2005/8/layout/process3"/>
    <dgm:cxn modelId="{95FFB750-05AE-F24F-8E9B-546BEAED4E0B}" srcId="{C02A958F-54DF-3341-B981-26A8D06D3F9C}" destId="{3078D43A-4430-5647-9620-F5DA8C96338E}" srcOrd="0" destOrd="0" parTransId="{7C483DB0-FBCA-7547-8A5A-9B637BE18309}" sibTransId="{34207886-34F2-2B44-B54D-5159C8FE3104}"/>
    <dgm:cxn modelId="{4293D25B-6445-9544-8202-1894E30F3FFC}" type="presOf" srcId="{C02A958F-54DF-3341-B981-26A8D06D3F9C}" destId="{FBF0F47C-EA90-AD45-A44D-FAC95AD0DD1D}" srcOrd="1" destOrd="0" presId="urn:microsoft.com/office/officeart/2005/8/layout/process3"/>
    <dgm:cxn modelId="{6371CC5E-D6BC-7641-B0D5-D7C3F315AE8D}" type="presOf" srcId="{DDC77AD8-3265-3443-92EC-38EE1D220AC7}" destId="{3CF3F10A-ABD0-E54B-B8A5-5EC23C0DCDD4}" srcOrd="0" destOrd="0" presId="urn:microsoft.com/office/officeart/2005/8/layout/process3"/>
    <dgm:cxn modelId="{AB4F667F-0A0B-4144-BF49-41A9AAACDEE4}" type="presOf" srcId="{3332D916-11F8-0D4B-88A1-31D06F83A4B4}" destId="{E21A6DDD-F764-4841-B6E6-EC87950EA541}" srcOrd="0" destOrd="0" presId="urn:microsoft.com/office/officeart/2005/8/layout/process3"/>
    <dgm:cxn modelId="{D007E791-12B4-A640-A552-C03D8EB71372}" type="presOf" srcId="{9351FF10-D0A1-2A4A-BF8E-272E7655E667}" destId="{514B45EA-4048-7547-96BA-38DB84FCC156}" srcOrd="0" destOrd="0" presId="urn:microsoft.com/office/officeart/2005/8/layout/process3"/>
    <dgm:cxn modelId="{74A0C797-3D5E-1F4B-99A3-5EA9AAF6CD70}" type="presOf" srcId="{9351FF10-D0A1-2A4A-BF8E-272E7655E667}" destId="{4C2A07FB-97EC-BE41-AE4D-ED24F2BD648D}" srcOrd="1" destOrd="0" presId="urn:microsoft.com/office/officeart/2005/8/layout/process3"/>
    <dgm:cxn modelId="{5385339D-F2C2-B84F-B47E-A8317199A871}" type="presOf" srcId="{416F88E9-F5DF-364E-89F3-7FC5231D3919}" destId="{71CD7822-8779-E847-9C87-BF56E0BAADDC}" srcOrd="0" destOrd="0" presId="urn:microsoft.com/office/officeart/2005/8/layout/process3"/>
    <dgm:cxn modelId="{2F8D7CA9-CF30-734B-A167-AD69DCCF5E56}" srcId="{3332D916-11F8-0D4B-88A1-31D06F83A4B4}" destId="{C02A958F-54DF-3341-B981-26A8D06D3F9C}" srcOrd="1" destOrd="0" parTransId="{E3AA1F60-2FB5-1C44-B64F-204B7DA98E6B}" sibTransId="{416F88E9-F5DF-364E-89F3-7FC5231D3919}"/>
    <dgm:cxn modelId="{D4F061B4-FC8F-D445-9D28-4EC900640995}" srcId="{96279F46-220E-B941-A4E7-D7AAF397011A}" destId="{4AB790CA-5FA5-2840-9B91-EE39CE009D5D}" srcOrd="0" destOrd="0" parTransId="{C40A14EE-2718-8740-80A6-E414C82F0D5A}" sibTransId="{8FF6FA03-916A-3A49-B969-7D2557007786}"/>
    <dgm:cxn modelId="{A300A5D0-8EA7-034C-8B5B-6E093AFC4144}" type="presOf" srcId="{416F88E9-F5DF-364E-89F3-7FC5231D3919}" destId="{2B38E43F-089B-7A40-9936-757B5A67216A}" srcOrd="1" destOrd="0" presId="urn:microsoft.com/office/officeart/2005/8/layout/process3"/>
    <dgm:cxn modelId="{31575BD2-A843-7C4D-A8E2-6BF90518C2F1}" type="presOf" srcId="{4AB790CA-5FA5-2840-9B91-EE39CE009D5D}" destId="{B6900550-2D18-634D-B741-DF7049B9D31A}" srcOrd="0" destOrd="0" presId="urn:microsoft.com/office/officeart/2005/8/layout/process3"/>
    <dgm:cxn modelId="{C31F8DF6-DEA7-8047-8313-905A360E76C3}" srcId="{3332D916-11F8-0D4B-88A1-31D06F83A4B4}" destId="{96279F46-220E-B941-A4E7-D7AAF397011A}" srcOrd="2" destOrd="0" parTransId="{0B4B39E5-CFD0-8440-A08F-74E917764EAA}" sibTransId="{0066B2BE-619E-CE4D-94EE-57CEF91036AD}"/>
    <dgm:cxn modelId="{48C18F8A-74AC-1B4B-AD4E-405278ED62F9}" type="presParOf" srcId="{E21A6DDD-F764-4841-B6E6-EC87950EA541}" destId="{E5E79E1B-2918-1549-AF2E-A4AB029C046F}" srcOrd="0" destOrd="0" presId="urn:microsoft.com/office/officeart/2005/8/layout/process3"/>
    <dgm:cxn modelId="{F985AB94-FF18-114C-B396-FB6792025067}" type="presParOf" srcId="{E5E79E1B-2918-1549-AF2E-A4AB029C046F}" destId="{514B45EA-4048-7547-96BA-38DB84FCC156}" srcOrd="0" destOrd="0" presId="urn:microsoft.com/office/officeart/2005/8/layout/process3"/>
    <dgm:cxn modelId="{92443D77-6FCC-AA48-828A-E04EC02750DC}" type="presParOf" srcId="{E5E79E1B-2918-1549-AF2E-A4AB029C046F}" destId="{4C2A07FB-97EC-BE41-AE4D-ED24F2BD648D}" srcOrd="1" destOrd="0" presId="urn:microsoft.com/office/officeart/2005/8/layout/process3"/>
    <dgm:cxn modelId="{EE084630-9591-2B49-B349-1B3976137E42}" type="presParOf" srcId="{E5E79E1B-2918-1549-AF2E-A4AB029C046F}" destId="{3CF3F10A-ABD0-E54B-B8A5-5EC23C0DCDD4}" srcOrd="2" destOrd="0" presId="urn:microsoft.com/office/officeart/2005/8/layout/process3"/>
    <dgm:cxn modelId="{9BB8A3CA-5B70-3843-867A-59C3CBC55D5C}" type="presParOf" srcId="{E21A6DDD-F764-4841-B6E6-EC87950EA541}" destId="{20F1D565-57B6-C64A-97AB-E793F41F1E97}" srcOrd="1" destOrd="0" presId="urn:microsoft.com/office/officeart/2005/8/layout/process3"/>
    <dgm:cxn modelId="{D6E45C1F-0FE5-7548-B8A1-EBCA2B87C67A}" type="presParOf" srcId="{20F1D565-57B6-C64A-97AB-E793F41F1E97}" destId="{A01AEA4E-EDAE-DF48-BF35-E0B95C214A24}" srcOrd="0" destOrd="0" presId="urn:microsoft.com/office/officeart/2005/8/layout/process3"/>
    <dgm:cxn modelId="{6062EEBD-933E-4F4D-940E-051DF781C97F}" type="presParOf" srcId="{E21A6DDD-F764-4841-B6E6-EC87950EA541}" destId="{9DAE2135-F22E-424B-9791-1135370292B5}" srcOrd="2" destOrd="0" presId="urn:microsoft.com/office/officeart/2005/8/layout/process3"/>
    <dgm:cxn modelId="{A564DB0B-D5A1-6941-A1FA-245644ACE24B}" type="presParOf" srcId="{9DAE2135-F22E-424B-9791-1135370292B5}" destId="{A652677F-A31F-684C-9EB2-036C498A244F}" srcOrd="0" destOrd="0" presId="urn:microsoft.com/office/officeart/2005/8/layout/process3"/>
    <dgm:cxn modelId="{81F2238F-6D99-2142-86AD-803858C7C510}" type="presParOf" srcId="{9DAE2135-F22E-424B-9791-1135370292B5}" destId="{FBF0F47C-EA90-AD45-A44D-FAC95AD0DD1D}" srcOrd="1" destOrd="0" presId="urn:microsoft.com/office/officeart/2005/8/layout/process3"/>
    <dgm:cxn modelId="{DDC587FE-CEAC-3B4B-9A91-7EC58DCAE087}" type="presParOf" srcId="{9DAE2135-F22E-424B-9791-1135370292B5}" destId="{4B6967FF-6088-7649-96E1-6130D2235DA4}" srcOrd="2" destOrd="0" presId="urn:microsoft.com/office/officeart/2005/8/layout/process3"/>
    <dgm:cxn modelId="{7E864081-ED86-8F4B-AA87-56CDB5177FD5}" type="presParOf" srcId="{E21A6DDD-F764-4841-B6E6-EC87950EA541}" destId="{71CD7822-8779-E847-9C87-BF56E0BAADDC}" srcOrd="3" destOrd="0" presId="urn:microsoft.com/office/officeart/2005/8/layout/process3"/>
    <dgm:cxn modelId="{989DA3FF-B2E1-F946-A4C0-3C8A84C6ADE8}" type="presParOf" srcId="{71CD7822-8779-E847-9C87-BF56E0BAADDC}" destId="{2B38E43F-089B-7A40-9936-757B5A67216A}" srcOrd="0" destOrd="0" presId="urn:microsoft.com/office/officeart/2005/8/layout/process3"/>
    <dgm:cxn modelId="{BD4C6602-152A-2542-A11B-4A05D9BDE87E}" type="presParOf" srcId="{E21A6DDD-F764-4841-B6E6-EC87950EA541}" destId="{6E84A36B-ADB2-0845-B845-6832715BC8E7}" srcOrd="4" destOrd="0" presId="urn:microsoft.com/office/officeart/2005/8/layout/process3"/>
    <dgm:cxn modelId="{FFB75C02-EEB0-8045-9490-ADE20B14B9E8}" type="presParOf" srcId="{6E84A36B-ADB2-0845-B845-6832715BC8E7}" destId="{3A3D1D31-0AE6-284C-90D9-2BDCB2C3978C}" srcOrd="0" destOrd="0" presId="urn:microsoft.com/office/officeart/2005/8/layout/process3"/>
    <dgm:cxn modelId="{F3F28F0D-AB52-1E4C-BC78-E659EE47BD3C}" type="presParOf" srcId="{6E84A36B-ADB2-0845-B845-6832715BC8E7}" destId="{09F9E8E8-7129-324E-906A-406B28D217FC}" srcOrd="1" destOrd="0" presId="urn:microsoft.com/office/officeart/2005/8/layout/process3"/>
    <dgm:cxn modelId="{FE3C6B05-D296-D747-8782-763A152DD2A6}" type="presParOf" srcId="{6E84A36B-ADB2-0845-B845-6832715BC8E7}" destId="{B6900550-2D18-634D-B741-DF7049B9D31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F505DD-837D-E043-9E03-40731C2A5202}" type="doc">
      <dgm:prSet loTypeId="urn:microsoft.com/office/officeart/2008/layout/LinedList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C35D5AD-B05C-A848-BB66-7EB05D0FA9CA}">
      <dgm:prSet phldrT="[Text]"/>
      <dgm:spPr/>
      <dgm:t>
        <a:bodyPr/>
        <a:lstStyle/>
        <a:p>
          <a:r>
            <a:rPr lang="en-US" dirty="0" err="1"/>
            <a:t>Sistemas</a:t>
          </a:r>
          <a:r>
            <a:rPr lang="en-US" dirty="0"/>
            <a:t> de </a:t>
          </a:r>
          <a:r>
            <a:rPr lang="en-US" dirty="0" err="1"/>
            <a:t>Recomendaciones</a:t>
          </a:r>
          <a:endParaRPr lang="en-US" dirty="0"/>
        </a:p>
      </dgm:t>
    </dgm:pt>
    <dgm:pt modelId="{D3A700DF-0ABC-0A46-9E04-49BBE81BCF56}" type="parTrans" cxnId="{4F5275CB-B074-0F4C-B244-4FB291391953}">
      <dgm:prSet/>
      <dgm:spPr/>
      <dgm:t>
        <a:bodyPr/>
        <a:lstStyle/>
        <a:p>
          <a:endParaRPr lang="en-US"/>
        </a:p>
      </dgm:t>
    </dgm:pt>
    <dgm:pt modelId="{4A2FF2B5-FA6B-F549-8783-D4A852DB1C34}" type="sibTrans" cxnId="{4F5275CB-B074-0F4C-B244-4FB291391953}">
      <dgm:prSet/>
      <dgm:spPr/>
    </dgm:pt>
    <dgm:pt modelId="{AD8248AF-BF0A-5E4A-8846-8B9D374FD0A6}">
      <dgm:prSet phldrT="[Text]"/>
      <dgm:spPr/>
      <dgm:t>
        <a:bodyPr/>
        <a:lstStyle/>
        <a:p>
          <a:r>
            <a:rPr lang="en-US" dirty="0"/>
            <a:t>K-Means clustering</a:t>
          </a:r>
        </a:p>
      </dgm:t>
    </dgm:pt>
    <dgm:pt modelId="{C7184A70-CC78-A446-ABF1-FDF3FB9D5BD5}" type="parTrans" cxnId="{D3A62F64-0212-7F48-8A2C-C95D7BB2D77C}">
      <dgm:prSet/>
      <dgm:spPr/>
      <dgm:t>
        <a:bodyPr/>
        <a:lstStyle/>
        <a:p>
          <a:endParaRPr lang="en-US"/>
        </a:p>
      </dgm:t>
    </dgm:pt>
    <dgm:pt modelId="{DA2F1FBF-D9FC-B14A-B170-10F9CA8CD965}" type="sibTrans" cxnId="{D3A62F64-0212-7F48-8A2C-C95D7BB2D77C}">
      <dgm:prSet/>
      <dgm:spPr/>
      <dgm:t>
        <a:bodyPr/>
        <a:lstStyle/>
        <a:p>
          <a:endParaRPr lang="en-US"/>
        </a:p>
      </dgm:t>
    </dgm:pt>
    <dgm:pt modelId="{EA76227A-89AB-9548-AB2E-26A1FFB41709}">
      <dgm:prSet phldrT="[Text]"/>
      <dgm:spPr/>
      <dgm:t>
        <a:bodyPr/>
        <a:lstStyle/>
        <a:p>
          <a:r>
            <a:rPr lang="en-US" dirty="0" err="1"/>
            <a:t>Algoritmos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comunes</a:t>
          </a:r>
          <a:r>
            <a:rPr lang="en-US" dirty="0"/>
            <a:t>:</a:t>
          </a:r>
        </a:p>
      </dgm:t>
    </dgm:pt>
    <dgm:pt modelId="{317669EA-9D98-CC4E-868B-1890C2A430C0}" type="parTrans" cxnId="{8EF4E020-5990-0449-9D1A-1A9DED7FC8D8}">
      <dgm:prSet/>
      <dgm:spPr/>
      <dgm:t>
        <a:bodyPr/>
        <a:lstStyle/>
        <a:p>
          <a:endParaRPr lang="en-US"/>
        </a:p>
      </dgm:t>
    </dgm:pt>
    <dgm:pt modelId="{E8D2D971-22C1-A24F-879F-97D46B83684C}" type="sibTrans" cxnId="{8EF4E020-5990-0449-9D1A-1A9DED7FC8D8}">
      <dgm:prSet/>
      <dgm:spPr/>
      <dgm:t>
        <a:bodyPr/>
        <a:lstStyle/>
        <a:p>
          <a:endParaRPr lang="en-US"/>
        </a:p>
      </dgm:t>
    </dgm:pt>
    <dgm:pt modelId="{E2A31BF3-E759-B047-9149-02A71340FDBE}">
      <dgm:prSet phldrT="[Text]"/>
      <dgm:spPr/>
      <dgm:t>
        <a:bodyPr/>
        <a:lstStyle/>
        <a:p>
          <a:r>
            <a:rPr lang="en-US" dirty="0"/>
            <a:t>Hierarchical clustering</a:t>
          </a:r>
        </a:p>
      </dgm:t>
    </dgm:pt>
    <dgm:pt modelId="{F08D7FA9-AC10-174F-B645-3BBC30EE41D5}" type="parTrans" cxnId="{786C75E0-6D36-DC45-8E47-E86951540B0E}">
      <dgm:prSet/>
      <dgm:spPr/>
      <dgm:t>
        <a:bodyPr/>
        <a:lstStyle/>
        <a:p>
          <a:endParaRPr lang="en-US"/>
        </a:p>
      </dgm:t>
    </dgm:pt>
    <dgm:pt modelId="{FCE1DDEB-2B16-6641-AC76-149FE2FAD02A}" type="sibTrans" cxnId="{786C75E0-6D36-DC45-8E47-E86951540B0E}">
      <dgm:prSet/>
      <dgm:spPr/>
      <dgm:t>
        <a:bodyPr/>
        <a:lstStyle/>
        <a:p>
          <a:endParaRPr lang="en-US"/>
        </a:p>
      </dgm:t>
    </dgm:pt>
    <dgm:pt modelId="{2421A346-51C2-6C4E-BE07-BEB6B1AC2F49}" type="pres">
      <dgm:prSet presAssocID="{E5F505DD-837D-E043-9E03-40731C2A5202}" presName="vert0" presStyleCnt="0">
        <dgm:presLayoutVars>
          <dgm:dir/>
          <dgm:animOne val="branch"/>
          <dgm:animLvl val="lvl"/>
        </dgm:presLayoutVars>
      </dgm:prSet>
      <dgm:spPr/>
    </dgm:pt>
    <dgm:pt modelId="{D79C47A1-4433-DD4C-BFC9-6D815C24D41E}" type="pres">
      <dgm:prSet presAssocID="{EA76227A-89AB-9548-AB2E-26A1FFB41709}" presName="thickLine" presStyleLbl="alignNode1" presStyleIdx="0" presStyleCnt="1"/>
      <dgm:spPr/>
    </dgm:pt>
    <dgm:pt modelId="{0E849628-6C9D-914B-BE25-1F695D1A68EA}" type="pres">
      <dgm:prSet presAssocID="{EA76227A-89AB-9548-AB2E-26A1FFB41709}" presName="horz1" presStyleCnt="0"/>
      <dgm:spPr/>
    </dgm:pt>
    <dgm:pt modelId="{5ACF03BA-0A92-7445-B193-C74E47D31665}" type="pres">
      <dgm:prSet presAssocID="{EA76227A-89AB-9548-AB2E-26A1FFB41709}" presName="tx1" presStyleLbl="revTx" presStyleIdx="0" presStyleCnt="4" custScaleX="178798"/>
      <dgm:spPr/>
    </dgm:pt>
    <dgm:pt modelId="{1A4EB511-F972-C14E-ABF0-0F601F708B1C}" type="pres">
      <dgm:prSet presAssocID="{EA76227A-89AB-9548-AB2E-26A1FFB41709}" presName="vert1" presStyleCnt="0"/>
      <dgm:spPr/>
    </dgm:pt>
    <dgm:pt modelId="{6E45E67D-2ECD-254A-8BAA-32E1855E20FB}" type="pres">
      <dgm:prSet presAssocID="{AD8248AF-BF0A-5E4A-8846-8B9D374FD0A6}" presName="vertSpace2a" presStyleCnt="0"/>
      <dgm:spPr/>
    </dgm:pt>
    <dgm:pt modelId="{40C50EEF-D550-0044-A5A0-9580CE179AC6}" type="pres">
      <dgm:prSet presAssocID="{AD8248AF-BF0A-5E4A-8846-8B9D374FD0A6}" presName="horz2" presStyleCnt="0"/>
      <dgm:spPr/>
    </dgm:pt>
    <dgm:pt modelId="{29497D4C-8341-A24F-8E61-1837880B4261}" type="pres">
      <dgm:prSet presAssocID="{AD8248AF-BF0A-5E4A-8846-8B9D374FD0A6}" presName="horzSpace2" presStyleCnt="0"/>
      <dgm:spPr/>
    </dgm:pt>
    <dgm:pt modelId="{63B17B0F-58EF-F44D-A917-2B65BE5E05C8}" type="pres">
      <dgm:prSet presAssocID="{AD8248AF-BF0A-5E4A-8846-8B9D374FD0A6}" presName="tx2" presStyleLbl="revTx" presStyleIdx="1" presStyleCnt="4"/>
      <dgm:spPr/>
    </dgm:pt>
    <dgm:pt modelId="{FEFF1B65-E33D-EA46-A2E8-7AFCDC25D6D4}" type="pres">
      <dgm:prSet presAssocID="{AD8248AF-BF0A-5E4A-8846-8B9D374FD0A6}" presName="vert2" presStyleCnt="0"/>
      <dgm:spPr/>
    </dgm:pt>
    <dgm:pt modelId="{93BDA866-C4F0-274E-90C6-D6DF6B549892}" type="pres">
      <dgm:prSet presAssocID="{AD8248AF-BF0A-5E4A-8846-8B9D374FD0A6}" presName="thinLine2b" presStyleLbl="callout" presStyleIdx="0" presStyleCnt="3"/>
      <dgm:spPr/>
    </dgm:pt>
    <dgm:pt modelId="{6F462B87-6977-B64E-8155-CAD2B7AAC959}" type="pres">
      <dgm:prSet presAssocID="{AD8248AF-BF0A-5E4A-8846-8B9D374FD0A6}" presName="vertSpace2b" presStyleCnt="0"/>
      <dgm:spPr/>
    </dgm:pt>
    <dgm:pt modelId="{6B0FC4BC-8DBC-D941-8DAA-A5EF7134C3BA}" type="pres">
      <dgm:prSet presAssocID="{8C35D5AD-B05C-A848-BB66-7EB05D0FA9CA}" presName="horz2" presStyleCnt="0"/>
      <dgm:spPr/>
    </dgm:pt>
    <dgm:pt modelId="{D5E48879-F831-DC40-A47F-756A3B31CE92}" type="pres">
      <dgm:prSet presAssocID="{8C35D5AD-B05C-A848-BB66-7EB05D0FA9CA}" presName="horzSpace2" presStyleCnt="0"/>
      <dgm:spPr/>
    </dgm:pt>
    <dgm:pt modelId="{69542047-BEF8-4A40-B631-B50355FE70CE}" type="pres">
      <dgm:prSet presAssocID="{8C35D5AD-B05C-A848-BB66-7EB05D0FA9CA}" presName="tx2" presStyleLbl="revTx" presStyleIdx="2" presStyleCnt="4"/>
      <dgm:spPr/>
    </dgm:pt>
    <dgm:pt modelId="{4A978176-7018-FD48-BAE8-FA05861C890B}" type="pres">
      <dgm:prSet presAssocID="{8C35D5AD-B05C-A848-BB66-7EB05D0FA9CA}" presName="vert2" presStyleCnt="0"/>
      <dgm:spPr/>
    </dgm:pt>
    <dgm:pt modelId="{B7B44E1E-A7F0-2340-BCD0-A3325F05BC86}" type="pres">
      <dgm:prSet presAssocID="{8C35D5AD-B05C-A848-BB66-7EB05D0FA9CA}" presName="thinLine2b" presStyleLbl="callout" presStyleIdx="1" presStyleCnt="3"/>
      <dgm:spPr/>
    </dgm:pt>
    <dgm:pt modelId="{39234DE4-2807-BC42-8D48-8C6BF5B5D0F9}" type="pres">
      <dgm:prSet presAssocID="{8C35D5AD-B05C-A848-BB66-7EB05D0FA9CA}" presName="vertSpace2b" presStyleCnt="0"/>
      <dgm:spPr/>
    </dgm:pt>
    <dgm:pt modelId="{60F2E901-6AE7-8E43-AC03-91F1300D0FB7}" type="pres">
      <dgm:prSet presAssocID="{E2A31BF3-E759-B047-9149-02A71340FDBE}" presName="horz2" presStyleCnt="0"/>
      <dgm:spPr/>
    </dgm:pt>
    <dgm:pt modelId="{701D8193-8EBB-174F-A34E-880466E56F24}" type="pres">
      <dgm:prSet presAssocID="{E2A31BF3-E759-B047-9149-02A71340FDBE}" presName="horzSpace2" presStyleCnt="0"/>
      <dgm:spPr/>
    </dgm:pt>
    <dgm:pt modelId="{E8916679-986F-2E49-9A49-58A08E6ABBA1}" type="pres">
      <dgm:prSet presAssocID="{E2A31BF3-E759-B047-9149-02A71340FDBE}" presName="tx2" presStyleLbl="revTx" presStyleIdx="3" presStyleCnt="4"/>
      <dgm:spPr/>
    </dgm:pt>
    <dgm:pt modelId="{EC9AD2FD-AC8E-544F-B340-D06CB706AAFF}" type="pres">
      <dgm:prSet presAssocID="{E2A31BF3-E759-B047-9149-02A71340FDBE}" presName="vert2" presStyleCnt="0"/>
      <dgm:spPr/>
    </dgm:pt>
    <dgm:pt modelId="{3F06AD90-B117-854C-A419-4E7C82035205}" type="pres">
      <dgm:prSet presAssocID="{E2A31BF3-E759-B047-9149-02A71340FDBE}" presName="thinLine2b" presStyleLbl="callout" presStyleIdx="2" presStyleCnt="3"/>
      <dgm:spPr/>
    </dgm:pt>
    <dgm:pt modelId="{DCEACCC4-E9B0-7E43-B53F-12C73E12B38D}" type="pres">
      <dgm:prSet presAssocID="{E2A31BF3-E759-B047-9149-02A71340FDBE}" presName="vertSpace2b" presStyleCnt="0"/>
      <dgm:spPr/>
    </dgm:pt>
  </dgm:ptLst>
  <dgm:cxnLst>
    <dgm:cxn modelId="{8EF4E020-5990-0449-9D1A-1A9DED7FC8D8}" srcId="{E5F505DD-837D-E043-9E03-40731C2A5202}" destId="{EA76227A-89AB-9548-AB2E-26A1FFB41709}" srcOrd="0" destOrd="0" parTransId="{317669EA-9D98-CC4E-868B-1890C2A430C0}" sibTransId="{E8D2D971-22C1-A24F-879F-97D46B83684C}"/>
    <dgm:cxn modelId="{C2443926-3E3C-8446-BD7B-DC4F985BE0CA}" type="presOf" srcId="{8C35D5AD-B05C-A848-BB66-7EB05D0FA9CA}" destId="{69542047-BEF8-4A40-B631-B50355FE70CE}" srcOrd="0" destOrd="0" presId="urn:microsoft.com/office/officeart/2008/layout/LinedList"/>
    <dgm:cxn modelId="{3E0DEE34-FF04-7745-8B36-7770DE2763CB}" type="presOf" srcId="{EA76227A-89AB-9548-AB2E-26A1FFB41709}" destId="{5ACF03BA-0A92-7445-B193-C74E47D31665}" srcOrd="0" destOrd="0" presId="urn:microsoft.com/office/officeart/2008/layout/LinedList"/>
    <dgm:cxn modelId="{F7503A50-385C-864A-89DD-B2B8D80194F7}" type="presOf" srcId="{E2A31BF3-E759-B047-9149-02A71340FDBE}" destId="{E8916679-986F-2E49-9A49-58A08E6ABBA1}" srcOrd="0" destOrd="0" presId="urn:microsoft.com/office/officeart/2008/layout/LinedList"/>
    <dgm:cxn modelId="{D3A62F64-0212-7F48-8A2C-C95D7BB2D77C}" srcId="{EA76227A-89AB-9548-AB2E-26A1FFB41709}" destId="{AD8248AF-BF0A-5E4A-8846-8B9D374FD0A6}" srcOrd="0" destOrd="0" parTransId="{C7184A70-CC78-A446-ABF1-FDF3FB9D5BD5}" sibTransId="{DA2F1FBF-D9FC-B14A-B170-10F9CA8CD965}"/>
    <dgm:cxn modelId="{45EB6B8A-874C-814C-BA6C-B14DE8BE4BE6}" type="presOf" srcId="{E5F505DD-837D-E043-9E03-40731C2A5202}" destId="{2421A346-51C2-6C4E-BE07-BEB6B1AC2F49}" srcOrd="0" destOrd="0" presId="urn:microsoft.com/office/officeart/2008/layout/LinedList"/>
    <dgm:cxn modelId="{4F5275CB-B074-0F4C-B244-4FB291391953}" srcId="{EA76227A-89AB-9548-AB2E-26A1FFB41709}" destId="{8C35D5AD-B05C-A848-BB66-7EB05D0FA9CA}" srcOrd="1" destOrd="0" parTransId="{D3A700DF-0ABC-0A46-9E04-49BBE81BCF56}" sibTransId="{4A2FF2B5-FA6B-F549-8783-D4A852DB1C34}"/>
    <dgm:cxn modelId="{786C75E0-6D36-DC45-8E47-E86951540B0E}" srcId="{EA76227A-89AB-9548-AB2E-26A1FFB41709}" destId="{E2A31BF3-E759-B047-9149-02A71340FDBE}" srcOrd="2" destOrd="0" parTransId="{F08D7FA9-AC10-174F-B645-3BBC30EE41D5}" sibTransId="{FCE1DDEB-2B16-6641-AC76-149FE2FAD02A}"/>
    <dgm:cxn modelId="{CA2DE7EB-E9C3-E14D-ACA1-854927858616}" type="presOf" srcId="{AD8248AF-BF0A-5E4A-8846-8B9D374FD0A6}" destId="{63B17B0F-58EF-F44D-A917-2B65BE5E05C8}" srcOrd="0" destOrd="0" presId="urn:microsoft.com/office/officeart/2008/layout/LinedList"/>
    <dgm:cxn modelId="{62A13762-EF4D-5E44-85CC-AE889F9C86FC}" type="presParOf" srcId="{2421A346-51C2-6C4E-BE07-BEB6B1AC2F49}" destId="{D79C47A1-4433-DD4C-BFC9-6D815C24D41E}" srcOrd="0" destOrd="0" presId="urn:microsoft.com/office/officeart/2008/layout/LinedList"/>
    <dgm:cxn modelId="{E90987B1-D301-3C4B-92BE-2F3DA518E197}" type="presParOf" srcId="{2421A346-51C2-6C4E-BE07-BEB6B1AC2F49}" destId="{0E849628-6C9D-914B-BE25-1F695D1A68EA}" srcOrd="1" destOrd="0" presId="urn:microsoft.com/office/officeart/2008/layout/LinedList"/>
    <dgm:cxn modelId="{67831EE1-3DB9-4B4F-BF3A-2BB2055B3EDF}" type="presParOf" srcId="{0E849628-6C9D-914B-BE25-1F695D1A68EA}" destId="{5ACF03BA-0A92-7445-B193-C74E47D31665}" srcOrd="0" destOrd="0" presId="urn:microsoft.com/office/officeart/2008/layout/LinedList"/>
    <dgm:cxn modelId="{B1D4988A-C311-F045-88CE-7A443B4DE5C6}" type="presParOf" srcId="{0E849628-6C9D-914B-BE25-1F695D1A68EA}" destId="{1A4EB511-F972-C14E-ABF0-0F601F708B1C}" srcOrd="1" destOrd="0" presId="urn:microsoft.com/office/officeart/2008/layout/LinedList"/>
    <dgm:cxn modelId="{D95CBA0F-7A60-6D4E-9621-1F015FB63699}" type="presParOf" srcId="{1A4EB511-F972-C14E-ABF0-0F601F708B1C}" destId="{6E45E67D-2ECD-254A-8BAA-32E1855E20FB}" srcOrd="0" destOrd="0" presId="urn:microsoft.com/office/officeart/2008/layout/LinedList"/>
    <dgm:cxn modelId="{D8DC7815-70C1-C94B-ADF7-2D44771AD18D}" type="presParOf" srcId="{1A4EB511-F972-C14E-ABF0-0F601F708B1C}" destId="{40C50EEF-D550-0044-A5A0-9580CE179AC6}" srcOrd="1" destOrd="0" presId="urn:microsoft.com/office/officeart/2008/layout/LinedList"/>
    <dgm:cxn modelId="{DBC27A98-6415-E848-B93F-6271BDE27246}" type="presParOf" srcId="{40C50EEF-D550-0044-A5A0-9580CE179AC6}" destId="{29497D4C-8341-A24F-8E61-1837880B4261}" srcOrd="0" destOrd="0" presId="urn:microsoft.com/office/officeart/2008/layout/LinedList"/>
    <dgm:cxn modelId="{EE95E37F-9400-C647-86AB-A33E40824B5E}" type="presParOf" srcId="{40C50EEF-D550-0044-A5A0-9580CE179AC6}" destId="{63B17B0F-58EF-F44D-A917-2B65BE5E05C8}" srcOrd="1" destOrd="0" presId="urn:microsoft.com/office/officeart/2008/layout/LinedList"/>
    <dgm:cxn modelId="{466F89FC-78B8-4C47-93C6-2777BBF20468}" type="presParOf" srcId="{40C50EEF-D550-0044-A5A0-9580CE179AC6}" destId="{FEFF1B65-E33D-EA46-A2E8-7AFCDC25D6D4}" srcOrd="2" destOrd="0" presId="urn:microsoft.com/office/officeart/2008/layout/LinedList"/>
    <dgm:cxn modelId="{DFFC8756-B146-864A-9618-96CBBECB8DF8}" type="presParOf" srcId="{1A4EB511-F972-C14E-ABF0-0F601F708B1C}" destId="{93BDA866-C4F0-274E-90C6-D6DF6B549892}" srcOrd="2" destOrd="0" presId="urn:microsoft.com/office/officeart/2008/layout/LinedList"/>
    <dgm:cxn modelId="{7319396A-59F3-B546-A229-570ED10AEBF2}" type="presParOf" srcId="{1A4EB511-F972-C14E-ABF0-0F601F708B1C}" destId="{6F462B87-6977-B64E-8155-CAD2B7AAC959}" srcOrd="3" destOrd="0" presId="urn:microsoft.com/office/officeart/2008/layout/LinedList"/>
    <dgm:cxn modelId="{4F3F37A4-7DD5-BE4F-B3B3-85C8918F4078}" type="presParOf" srcId="{1A4EB511-F972-C14E-ABF0-0F601F708B1C}" destId="{6B0FC4BC-8DBC-D941-8DAA-A5EF7134C3BA}" srcOrd="4" destOrd="0" presId="urn:microsoft.com/office/officeart/2008/layout/LinedList"/>
    <dgm:cxn modelId="{3ED6888B-9165-9D44-AE4C-FD129E6C9EAD}" type="presParOf" srcId="{6B0FC4BC-8DBC-D941-8DAA-A5EF7134C3BA}" destId="{D5E48879-F831-DC40-A47F-756A3B31CE92}" srcOrd="0" destOrd="0" presId="urn:microsoft.com/office/officeart/2008/layout/LinedList"/>
    <dgm:cxn modelId="{B8705D8C-929B-0640-9B24-09F78DEFF697}" type="presParOf" srcId="{6B0FC4BC-8DBC-D941-8DAA-A5EF7134C3BA}" destId="{69542047-BEF8-4A40-B631-B50355FE70CE}" srcOrd="1" destOrd="0" presId="urn:microsoft.com/office/officeart/2008/layout/LinedList"/>
    <dgm:cxn modelId="{1B694E82-082B-8144-9A16-2E35A7203DA9}" type="presParOf" srcId="{6B0FC4BC-8DBC-D941-8DAA-A5EF7134C3BA}" destId="{4A978176-7018-FD48-BAE8-FA05861C890B}" srcOrd="2" destOrd="0" presId="urn:microsoft.com/office/officeart/2008/layout/LinedList"/>
    <dgm:cxn modelId="{49CBB6BA-CF2C-4E44-88A6-55E41093CCA2}" type="presParOf" srcId="{1A4EB511-F972-C14E-ABF0-0F601F708B1C}" destId="{B7B44E1E-A7F0-2340-BCD0-A3325F05BC86}" srcOrd="5" destOrd="0" presId="urn:microsoft.com/office/officeart/2008/layout/LinedList"/>
    <dgm:cxn modelId="{6C83A7A8-9F08-C642-9C57-635EBE9B2E7F}" type="presParOf" srcId="{1A4EB511-F972-C14E-ABF0-0F601F708B1C}" destId="{39234DE4-2807-BC42-8D48-8C6BF5B5D0F9}" srcOrd="6" destOrd="0" presId="urn:microsoft.com/office/officeart/2008/layout/LinedList"/>
    <dgm:cxn modelId="{3BB19968-8DC0-4240-9996-4335E98516D3}" type="presParOf" srcId="{1A4EB511-F972-C14E-ABF0-0F601F708B1C}" destId="{60F2E901-6AE7-8E43-AC03-91F1300D0FB7}" srcOrd="7" destOrd="0" presId="urn:microsoft.com/office/officeart/2008/layout/LinedList"/>
    <dgm:cxn modelId="{10234EF5-0F7C-1B48-86B8-101CC5B20491}" type="presParOf" srcId="{60F2E901-6AE7-8E43-AC03-91F1300D0FB7}" destId="{701D8193-8EBB-174F-A34E-880466E56F24}" srcOrd="0" destOrd="0" presId="urn:microsoft.com/office/officeart/2008/layout/LinedList"/>
    <dgm:cxn modelId="{ABD34846-78CD-8849-8FCE-2FD3D4C4538E}" type="presParOf" srcId="{60F2E901-6AE7-8E43-AC03-91F1300D0FB7}" destId="{E8916679-986F-2E49-9A49-58A08E6ABBA1}" srcOrd="1" destOrd="0" presId="urn:microsoft.com/office/officeart/2008/layout/LinedList"/>
    <dgm:cxn modelId="{2B0E1036-12BD-0A41-A342-55BD2B40593B}" type="presParOf" srcId="{60F2E901-6AE7-8E43-AC03-91F1300D0FB7}" destId="{EC9AD2FD-AC8E-544F-B340-D06CB706AAFF}" srcOrd="2" destOrd="0" presId="urn:microsoft.com/office/officeart/2008/layout/LinedList"/>
    <dgm:cxn modelId="{B95936D8-8B7B-5B44-AB6A-F3F6423B2316}" type="presParOf" srcId="{1A4EB511-F972-C14E-ABF0-0F601F708B1C}" destId="{3F06AD90-B117-854C-A419-4E7C82035205}" srcOrd="8" destOrd="0" presId="urn:microsoft.com/office/officeart/2008/layout/LinedList"/>
    <dgm:cxn modelId="{1A3059EF-126A-0E4E-A82C-270E3AD36297}" type="presParOf" srcId="{1A4EB511-F972-C14E-ABF0-0F601F708B1C}" destId="{DCEACCC4-E9B0-7E43-B53F-12C73E12B38D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A07FB-97EC-BE41-AE4D-ED24F2BD648D}">
      <dsp:nvSpPr>
        <dsp:cNvPr id="0" name=""/>
        <dsp:cNvSpPr/>
      </dsp:nvSpPr>
      <dsp:spPr>
        <a:xfrm>
          <a:off x="5518" y="689340"/>
          <a:ext cx="2509361" cy="14402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 </a:t>
          </a:r>
          <a:r>
            <a:rPr lang="en-US" sz="1500" kern="1200" dirty="0" err="1"/>
            <a:t>humano</a:t>
          </a:r>
          <a:r>
            <a:rPr lang="en-US" sz="1500" kern="1200" dirty="0"/>
            <a:t> </a:t>
          </a:r>
          <a:r>
            <a:rPr lang="en-US" sz="1500" kern="1200" dirty="0" err="1"/>
            <a:t>etiqueta</a:t>
          </a:r>
          <a:r>
            <a:rPr lang="en-US" sz="1500" kern="1200" dirty="0"/>
            <a:t> las entradas y define la variable a </a:t>
          </a:r>
          <a:r>
            <a:rPr lang="en-US" sz="1500" kern="1200" dirty="0" err="1"/>
            <a:t>predecir</a:t>
          </a:r>
          <a:endParaRPr lang="en-US" sz="1500" kern="1200" dirty="0"/>
        </a:p>
      </dsp:txBody>
      <dsp:txXfrm>
        <a:off x="5518" y="689340"/>
        <a:ext cx="2509361" cy="960193"/>
      </dsp:txXfrm>
    </dsp:sp>
    <dsp:sp modelId="{3CF3F10A-ABD0-E54B-B8A5-5EC23C0DCDD4}">
      <dsp:nvSpPr>
        <dsp:cNvPr id="0" name=""/>
        <dsp:cNvSpPr/>
      </dsp:nvSpPr>
      <dsp:spPr>
        <a:xfrm>
          <a:off x="519484" y="1649534"/>
          <a:ext cx="2509361" cy="1090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Salida: </a:t>
          </a:r>
          <a:r>
            <a:rPr lang="en-US" sz="1500" kern="1200" dirty="0" err="1"/>
            <a:t>precio</a:t>
          </a:r>
          <a:r>
            <a:rPr lang="en-US" sz="1500" kern="1200" dirty="0"/>
            <a:t> de casas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Entradas: zona, </a:t>
          </a:r>
          <a:r>
            <a:rPr lang="en-US" sz="1500" kern="1200" dirty="0" err="1"/>
            <a:t>número</a:t>
          </a:r>
          <a:r>
            <a:rPr lang="en-US" sz="1500" kern="1200" dirty="0"/>
            <a:t> de </a:t>
          </a:r>
          <a:r>
            <a:rPr lang="en-US" sz="1500" kern="1200" dirty="0" err="1"/>
            <a:t>habitaciones</a:t>
          </a:r>
          <a:endParaRPr lang="en-US" sz="1500" kern="1200" dirty="0"/>
        </a:p>
      </dsp:txBody>
      <dsp:txXfrm>
        <a:off x="551413" y="1681463"/>
        <a:ext cx="2445503" cy="1026267"/>
      </dsp:txXfrm>
    </dsp:sp>
    <dsp:sp modelId="{20F1D565-57B6-C64A-97AB-E793F41F1E97}">
      <dsp:nvSpPr>
        <dsp:cNvPr id="0" name=""/>
        <dsp:cNvSpPr/>
      </dsp:nvSpPr>
      <dsp:spPr>
        <a:xfrm>
          <a:off x="2895290" y="857058"/>
          <a:ext cx="806469" cy="6247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95290" y="982010"/>
        <a:ext cx="619042" cy="374854"/>
      </dsp:txXfrm>
    </dsp:sp>
    <dsp:sp modelId="{FBF0F47C-EA90-AD45-A44D-FAC95AD0DD1D}">
      <dsp:nvSpPr>
        <dsp:cNvPr id="0" name=""/>
        <dsp:cNvSpPr/>
      </dsp:nvSpPr>
      <dsp:spPr>
        <a:xfrm>
          <a:off x="4036520" y="689340"/>
          <a:ext cx="2509361" cy="14402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El </a:t>
          </a:r>
          <a:r>
            <a:rPr lang="en-US" sz="1500" kern="1200" dirty="0" err="1"/>
            <a:t>algoritmo</a:t>
          </a:r>
          <a:r>
            <a:rPr lang="en-US" sz="1500" kern="1200" dirty="0"/>
            <a:t> es </a:t>
          </a:r>
          <a:r>
            <a:rPr lang="en-US" sz="1500" kern="1200" dirty="0" err="1"/>
            <a:t>entrenado</a:t>
          </a:r>
          <a:r>
            <a:rPr lang="en-US" sz="1500" kern="1200" dirty="0"/>
            <a:t> para </a:t>
          </a:r>
          <a:r>
            <a:rPr lang="en-US" sz="1500" kern="1200" dirty="0" err="1"/>
            <a:t>encontrar</a:t>
          </a:r>
          <a:r>
            <a:rPr lang="en-US" sz="1500" kern="1200" dirty="0"/>
            <a:t> la </a:t>
          </a:r>
          <a:r>
            <a:rPr lang="en-US" sz="1500" kern="1200" dirty="0" err="1"/>
            <a:t>conexión</a:t>
          </a:r>
          <a:r>
            <a:rPr lang="en-US" sz="1500" kern="1200" dirty="0"/>
            <a:t> entre entradas y la variable a </a:t>
          </a:r>
          <a:r>
            <a:rPr lang="en-US" sz="1500" kern="1200" dirty="0" err="1"/>
            <a:t>predecir</a:t>
          </a:r>
          <a:endParaRPr lang="en-US" sz="1500" kern="1200" dirty="0"/>
        </a:p>
      </dsp:txBody>
      <dsp:txXfrm>
        <a:off x="4036520" y="689340"/>
        <a:ext cx="2509361" cy="960193"/>
      </dsp:txXfrm>
    </dsp:sp>
    <dsp:sp modelId="{4B6967FF-6088-7649-96E1-6130D2235DA4}">
      <dsp:nvSpPr>
        <dsp:cNvPr id="0" name=""/>
        <dsp:cNvSpPr/>
      </dsp:nvSpPr>
      <dsp:spPr>
        <a:xfrm>
          <a:off x="4550486" y="1649534"/>
          <a:ext cx="2509361" cy="1090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Conjunto de </a:t>
          </a:r>
          <a:r>
            <a:rPr lang="en-US" sz="1500" kern="1200" dirty="0" err="1"/>
            <a:t>datos</a:t>
          </a:r>
          <a:r>
            <a:rPr lang="en-US" sz="1500" kern="1200" dirty="0"/>
            <a:t> de </a:t>
          </a:r>
          <a:r>
            <a:rPr lang="en-US" sz="1500" kern="1200" dirty="0" err="1"/>
            <a:t>entrenamiento</a:t>
          </a:r>
          <a:r>
            <a:rPr lang="en-US" sz="1500" kern="1200" dirty="0"/>
            <a:t>: 1000 </a:t>
          </a:r>
          <a:r>
            <a:rPr lang="en-US" sz="1500" kern="1200" dirty="0" err="1"/>
            <a:t>registros</a:t>
          </a:r>
          <a:r>
            <a:rPr lang="en-US" sz="1500" kern="1200" dirty="0"/>
            <a:t> de casas y sus </a:t>
          </a:r>
          <a:r>
            <a:rPr lang="en-US" sz="1500" kern="1200" dirty="0" err="1"/>
            <a:t>precios</a:t>
          </a:r>
          <a:endParaRPr lang="en-US" sz="1500" kern="1200" dirty="0"/>
        </a:p>
      </dsp:txBody>
      <dsp:txXfrm>
        <a:off x="4582415" y="1681463"/>
        <a:ext cx="2445503" cy="1026267"/>
      </dsp:txXfrm>
    </dsp:sp>
    <dsp:sp modelId="{71CD7822-8779-E847-9C87-BF56E0BAADDC}">
      <dsp:nvSpPr>
        <dsp:cNvPr id="0" name=""/>
        <dsp:cNvSpPr/>
      </dsp:nvSpPr>
      <dsp:spPr>
        <a:xfrm>
          <a:off x="6926291" y="857058"/>
          <a:ext cx="806469" cy="6247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26291" y="982010"/>
        <a:ext cx="619042" cy="374854"/>
      </dsp:txXfrm>
    </dsp:sp>
    <dsp:sp modelId="{09F9E8E8-7129-324E-906A-406B28D217FC}">
      <dsp:nvSpPr>
        <dsp:cNvPr id="0" name=""/>
        <dsp:cNvSpPr/>
      </dsp:nvSpPr>
      <dsp:spPr>
        <a:xfrm>
          <a:off x="8067522" y="689340"/>
          <a:ext cx="2509361" cy="144029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Una </a:t>
          </a:r>
          <a:r>
            <a:rPr lang="en-US" sz="1500" kern="1200" dirty="0" err="1"/>
            <a:t>vez</a:t>
          </a:r>
          <a:r>
            <a:rPr lang="en-US" sz="1500" kern="1200" dirty="0"/>
            <a:t> </a:t>
          </a:r>
          <a:r>
            <a:rPr lang="en-US" sz="1500" kern="1200" dirty="0" err="1"/>
            <a:t>entrenado</a:t>
          </a:r>
          <a:r>
            <a:rPr lang="en-US" sz="1500" kern="1200" dirty="0"/>
            <a:t>, el </a:t>
          </a:r>
          <a:r>
            <a:rPr lang="en-US" sz="1500" kern="1200" dirty="0" err="1"/>
            <a:t>algoritmo</a:t>
          </a:r>
          <a:r>
            <a:rPr lang="en-US" sz="1500" kern="1200" dirty="0"/>
            <a:t> se </a:t>
          </a:r>
          <a:r>
            <a:rPr lang="en-US" sz="1500" kern="1200" dirty="0" err="1"/>
            <a:t>aplica</a:t>
          </a:r>
          <a:r>
            <a:rPr lang="en-US" sz="1500" kern="1200" dirty="0"/>
            <a:t> a </a:t>
          </a:r>
          <a:r>
            <a:rPr lang="en-US" sz="1500" kern="1200" dirty="0" err="1"/>
            <a:t>nuevos</a:t>
          </a:r>
          <a:r>
            <a:rPr lang="en-US" sz="1500" kern="1200" dirty="0"/>
            <a:t> </a:t>
          </a:r>
          <a:r>
            <a:rPr lang="en-US" sz="1500" kern="1200" dirty="0" err="1"/>
            <a:t>datos</a:t>
          </a:r>
          <a:endParaRPr lang="en-US" sz="1500" kern="1200" dirty="0"/>
        </a:p>
      </dsp:txBody>
      <dsp:txXfrm>
        <a:off x="8067522" y="689340"/>
        <a:ext cx="2509361" cy="960193"/>
      </dsp:txXfrm>
    </dsp:sp>
    <dsp:sp modelId="{B6900550-2D18-634D-B741-DF7049B9D31A}">
      <dsp:nvSpPr>
        <dsp:cNvPr id="0" name=""/>
        <dsp:cNvSpPr/>
      </dsp:nvSpPr>
      <dsp:spPr>
        <a:xfrm>
          <a:off x="8581487" y="1649534"/>
          <a:ext cx="2509361" cy="1090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C47A1-4433-DD4C-BFC9-6D815C24D41E}">
      <dsp:nvSpPr>
        <dsp:cNvPr id="0" name=""/>
        <dsp:cNvSpPr/>
      </dsp:nvSpPr>
      <dsp:spPr>
        <a:xfrm>
          <a:off x="0" y="0"/>
          <a:ext cx="103536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F03BA-0A92-7445-B193-C74E47D31665}">
      <dsp:nvSpPr>
        <dsp:cNvPr id="0" name=""/>
        <dsp:cNvSpPr/>
      </dsp:nvSpPr>
      <dsp:spPr>
        <a:xfrm>
          <a:off x="0" y="0"/>
          <a:ext cx="2070735" cy="371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Algoritmos</a:t>
          </a:r>
          <a:r>
            <a:rPr lang="en-US" sz="3100" kern="1200" dirty="0"/>
            <a:t> </a:t>
          </a:r>
          <a:r>
            <a:rPr lang="en-US" sz="3100" kern="1200" dirty="0" err="1"/>
            <a:t>más</a:t>
          </a:r>
          <a:r>
            <a:rPr lang="en-US" sz="3100" kern="1200" dirty="0"/>
            <a:t> </a:t>
          </a:r>
          <a:r>
            <a:rPr lang="en-US" sz="3100" kern="1200" dirty="0" err="1"/>
            <a:t>comunes</a:t>
          </a:r>
          <a:r>
            <a:rPr lang="en-US" sz="3100" kern="1200" dirty="0"/>
            <a:t>:</a:t>
          </a:r>
        </a:p>
      </dsp:txBody>
      <dsp:txXfrm>
        <a:off x="0" y="0"/>
        <a:ext cx="2070735" cy="3714750"/>
      </dsp:txXfrm>
    </dsp:sp>
    <dsp:sp modelId="{63B17B0F-58EF-F44D-A917-2B65BE5E05C8}">
      <dsp:nvSpPr>
        <dsp:cNvPr id="0" name=""/>
        <dsp:cNvSpPr/>
      </dsp:nvSpPr>
      <dsp:spPr>
        <a:xfrm>
          <a:off x="2226040" y="29248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Regresión</a:t>
          </a:r>
          <a:r>
            <a:rPr lang="en-US" sz="2800" kern="1200" dirty="0"/>
            <a:t> lineal</a:t>
          </a:r>
        </a:p>
      </dsp:txBody>
      <dsp:txXfrm>
        <a:off x="2226040" y="29248"/>
        <a:ext cx="8127634" cy="584964"/>
      </dsp:txXfrm>
    </dsp:sp>
    <dsp:sp modelId="{93BDA866-C4F0-274E-90C6-D6DF6B549892}">
      <dsp:nvSpPr>
        <dsp:cNvPr id="0" name=""/>
        <dsp:cNvSpPr/>
      </dsp:nvSpPr>
      <dsp:spPr>
        <a:xfrm>
          <a:off x="2070735" y="614212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42047-BEF8-4A40-B631-B50355FE70CE}">
      <dsp:nvSpPr>
        <dsp:cNvPr id="0" name=""/>
        <dsp:cNvSpPr/>
      </dsp:nvSpPr>
      <dsp:spPr>
        <a:xfrm>
          <a:off x="2226040" y="643460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Regresión</a:t>
          </a:r>
          <a:r>
            <a:rPr lang="en-US" sz="2800" kern="1200" dirty="0"/>
            <a:t> </a:t>
          </a:r>
          <a:r>
            <a:rPr lang="en-US" sz="2800" kern="1200" dirty="0" err="1"/>
            <a:t>Logística</a:t>
          </a:r>
          <a:endParaRPr lang="en-US" sz="2800" kern="1200" dirty="0"/>
        </a:p>
      </dsp:txBody>
      <dsp:txXfrm>
        <a:off x="2226040" y="643460"/>
        <a:ext cx="8127634" cy="584964"/>
      </dsp:txXfrm>
    </dsp:sp>
    <dsp:sp modelId="{B7B44E1E-A7F0-2340-BCD0-A3325F05BC86}">
      <dsp:nvSpPr>
        <dsp:cNvPr id="0" name=""/>
        <dsp:cNvSpPr/>
      </dsp:nvSpPr>
      <dsp:spPr>
        <a:xfrm>
          <a:off x="2070735" y="1228425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C192B-A120-8743-8DA1-3DA8FD69056D}">
      <dsp:nvSpPr>
        <dsp:cNvPr id="0" name=""/>
        <dsp:cNvSpPr/>
      </dsp:nvSpPr>
      <dsp:spPr>
        <a:xfrm>
          <a:off x="2226040" y="1257673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Arboles</a:t>
          </a:r>
          <a:r>
            <a:rPr lang="en-US" sz="2800" kern="1200" dirty="0"/>
            <a:t> de </a:t>
          </a:r>
          <a:r>
            <a:rPr lang="en-US" sz="2800" kern="1200" dirty="0" err="1"/>
            <a:t>decisión</a:t>
          </a:r>
          <a:endParaRPr lang="en-US" sz="2800" kern="1200" dirty="0"/>
        </a:p>
      </dsp:txBody>
      <dsp:txXfrm>
        <a:off x="2226040" y="1257673"/>
        <a:ext cx="8127634" cy="584964"/>
      </dsp:txXfrm>
    </dsp:sp>
    <dsp:sp modelId="{A3784BDC-B5A1-3944-B2AB-3FA66571E816}">
      <dsp:nvSpPr>
        <dsp:cNvPr id="0" name=""/>
        <dsp:cNvSpPr/>
      </dsp:nvSpPr>
      <dsp:spPr>
        <a:xfrm>
          <a:off x="2070735" y="1842637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DE6BA-44DB-CC4A-A19A-FED82A7C55E7}">
      <dsp:nvSpPr>
        <dsp:cNvPr id="0" name=""/>
        <dsp:cNvSpPr/>
      </dsp:nvSpPr>
      <dsp:spPr>
        <a:xfrm>
          <a:off x="2226040" y="1871885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 Vector Machine</a:t>
          </a:r>
        </a:p>
      </dsp:txBody>
      <dsp:txXfrm>
        <a:off x="2226040" y="1871885"/>
        <a:ext cx="8127634" cy="584964"/>
      </dsp:txXfrm>
    </dsp:sp>
    <dsp:sp modelId="{96010AE1-CCD7-6340-AD1C-F558C74CD878}">
      <dsp:nvSpPr>
        <dsp:cNvPr id="0" name=""/>
        <dsp:cNvSpPr/>
      </dsp:nvSpPr>
      <dsp:spPr>
        <a:xfrm>
          <a:off x="2070735" y="2456850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AEB4-04D0-A347-B35E-1C42F39AE88E}">
      <dsp:nvSpPr>
        <dsp:cNvPr id="0" name=""/>
        <dsp:cNvSpPr/>
      </dsp:nvSpPr>
      <dsp:spPr>
        <a:xfrm>
          <a:off x="2226040" y="2486098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Naïve Bayes</a:t>
          </a:r>
        </a:p>
      </dsp:txBody>
      <dsp:txXfrm>
        <a:off x="2226040" y="2486098"/>
        <a:ext cx="8127634" cy="584964"/>
      </dsp:txXfrm>
    </dsp:sp>
    <dsp:sp modelId="{48ABF8C0-2E78-A945-85E8-7E98426C1D2C}">
      <dsp:nvSpPr>
        <dsp:cNvPr id="0" name=""/>
        <dsp:cNvSpPr/>
      </dsp:nvSpPr>
      <dsp:spPr>
        <a:xfrm>
          <a:off x="2070735" y="3071062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A776E-C9A5-F44B-8235-CA1A7F91734F}">
      <dsp:nvSpPr>
        <dsp:cNvPr id="0" name=""/>
        <dsp:cNvSpPr/>
      </dsp:nvSpPr>
      <dsp:spPr>
        <a:xfrm>
          <a:off x="2226040" y="3100310"/>
          <a:ext cx="8127634" cy="5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Redes </a:t>
          </a:r>
          <a:r>
            <a:rPr lang="en-US" sz="2800" kern="1200" dirty="0" err="1"/>
            <a:t>Neuronales</a:t>
          </a:r>
          <a:endParaRPr lang="en-US" sz="2800" kern="1200" dirty="0"/>
        </a:p>
      </dsp:txBody>
      <dsp:txXfrm>
        <a:off x="2226040" y="3100310"/>
        <a:ext cx="8127634" cy="584964"/>
      </dsp:txXfrm>
    </dsp:sp>
    <dsp:sp modelId="{D3DD1649-AD1C-E84F-9968-ECA0F9CD657C}">
      <dsp:nvSpPr>
        <dsp:cNvPr id="0" name=""/>
        <dsp:cNvSpPr/>
      </dsp:nvSpPr>
      <dsp:spPr>
        <a:xfrm>
          <a:off x="2070735" y="3685275"/>
          <a:ext cx="82829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A07FB-97EC-BE41-AE4D-ED24F2BD648D}">
      <dsp:nvSpPr>
        <dsp:cNvPr id="0" name=""/>
        <dsp:cNvSpPr/>
      </dsp:nvSpPr>
      <dsp:spPr>
        <a:xfrm>
          <a:off x="5518" y="542894"/>
          <a:ext cx="2509361" cy="14628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 </a:t>
          </a:r>
          <a:r>
            <a:rPr lang="en-US" sz="1900" kern="1200" dirty="0" err="1"/>
            <a:t>algoritmo</a:t>
          </a:r>
          <a:r>
            <a:rPr lang="en-US" sz="1900" kern="1200" dirty="0"/>
            <a:t> </a:t>
          </a:r>
          <a:r>
            <a:rPr lang="en-US" sz="1900" kern="1200" dirty="0" err="1"/>
            <a:t>recibe</a:t>
          </a:r>
          <a:r>
            <a:rPr lang="en-US" sz="1900" kern="1200" dirty="0"/>
            <a:t> </a:t>
          </a:r>
          <a:r>
            <a:rPr lang="en-US" sz="1900" kern="1200" dirty="0" err="1"/>
            <a:t>datos</a:t>
          </a:r>
          <a:r>
            <a:rPr lang="en-US" sz="1900" kern="1200" dirty="0"/>
            <a:t> de entrada sin </a:t>
          </a:r>
          <a:r>
            <a:rPr lang="en-US" sz="1900" kern="1200" dirty="0" err="1"/>
            <a:t>etiquetar</a:t>
          </a:r>
          <a:endParaRPr lang="en-US" sz="1900" kern="1200" dirty="0"/>
        </a:p>
      </dsp:txBody>
      <dsp:txXfrm>
        <a:off x="5518" y="542894"/>
        <a:ext cx="2509361" cy="975210"/>
      </dsp:txXfrm>
    </dsp:sp>
    <dsp:sp modelId="{3CF3F10A-ABD0-E54B-B8A5-5EC23C0DCDD4}">
      <dsp:nvSpPr>
        <dsp:cNvPr id="0" name=""/>
        <dsp:cNvSpPr/>
      </dsp:nvSpPr>
      <dsp:spPr>
        <a:xfrm>
          <a:off x="519484" y="1518105"/>
          <a:ext cx="2509361" cy="136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Pasos</a:t>
          </a:r>
          <a:r>
            <a:rPr lang="en-US" sz="1900" kern="1200" dirty="0"/>
            <a:t> de </a:t>
          </a:r>
          <a:r>
            <a:rPr lang="en-US" sz="1900" kern="1200" dirty="0" err="1"/>
            <a:t>navegación</a:t>
          </a:r>
          <a:r>
            <a:rPr lang="en-US" sz="1900" kern="1200" dirty="0"/>
            <a:t> de </a:t>
          </a:r>
          <a:r>
            <a:rPr lang="en-US" sz="1900" kern="1200" dirty="0" err="1"/>
            <a:t>clientes</a:t>
          </a:r>
          <a:r>
            <a:rPr lang="en-US" sz="1900" kern="1200" dirty="0"/>
            <a:t> </a:t>
          </a:r>
          <a:r>
            <a:rPr lang="en-US" sz="1900" kern="1200" dirty="0" err="1"/>
            <a:t>en</a:t>
          </a:r>
          <a:r>
            <a:rPr lang="en-US" sz="1900" kern="1200" dirty="0"/>
            <a:t> un sitio</a:t>
          </a:r>
        </a:p>
      </dsp:txBody>
      <dsp:txXfrm>
        <a:off x="559551" y="1558172"/>
        <a:ext cx="2429227" cy="1287866"/>
      </dsp:txXfrm>
    </dsp:sp>
    <dsp:sp modelId="{20F1D565-57B6-C64A-97AB-E793F41F1E97}">
      <dsp:nvSpPr>
        <dsp:cNvPr id="0" name=""/>
        <dsp:cNvSpPr/>
      </dsp:nvSpPr>
      <dsp:spPr>
        <a:xfrm>
          <a:off x="2895290" y="718120"/>
          <a:ext cx="806469" cy="6247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95290" y="843072"/>
        <a:ext cx="619042" cy="374854"/>
      </dsp:txXfrm>
    </dsp:sp>
    <dsp:sp modelId="{FBF0F47C-EA90-AD45-A44D-FAC95AD0DD1D}">
      <dsp:nvSpPr>
        <dsp:cNvPr id="0" name=""/>
        <dsp:cNvSpPr/>
      </dsp:nvSpPr>
      <dsp:spPr>
        <a:xfrm>
          <a:off x="4036520" y="542894"/>
          <a:ext cx="2509361" cy="14628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El </a:t>
          </a:r>
          <a:r>
            <a:rPr lang="en-US" sz="1900" kern="1200" dirty="0" err="1"/>
            <a:t>algoritmo</a:t>
          </a:r>
          <a:r>
            <a:rPr lang="en-US" sz="1900" kern="1200" dirty="0"/>
            <a:t> </a:t>
          </a:r>
          <a:r>
            <a:rPr lang="en-US" sz="1900" kern="1200" dirty="0" err="1"/>
            <a:t>infiere</a:t>
          </a:r>
          <a:r>
            <a:rPr lang="en-US" sz="1900" kern="1200" dirty="0"/>
            <a:t> una </a:t>
          </a:r>
          <a:r>
            <a:rPr lang="en-US" sz="1900" kern="1200" dirty="0" err="1"/>
            <a:t>estructura</a:t>
          </a:r>
          <a:r>
            <a:rPr lang="en-US" sz="1900" kern="1200" dirty="0"/>
            <a:t> de </a:t>
          </a:r>
          <a:r>
            <a:rPr lang="en-US" sz="1900" kern="1200" dirty="0" err="1"/>
            <a:t>datos</a:t>
          </a:r>
          <a:endParaRPr lang="en-US" sz="1900" kern="1200" dirty="0"/>
        </a:p>
      </dsp:txBody>
      <dsp:txXfrm>
        <a:off x="4036520" y="542894"/>
        <a:ext cx="2509361" cy="975210"/>
      </dsp:txXfrm>
    </dsp:sp>
    <dsp:sp modelId="{4B6967FF-6088-7649-96E1-6130D2235DA4}">
      <dsp:nvSpPr>
        <dsp:cNvPr id="0" name=""/>
        <dsp:cNvSpPr/>
      </dsp:nvSpPr>
      <dsp:spPr>
        <a:xfrm>
          <a:off x="4550486" y="1518105"/>
          <a:ext cx="2509361" cy="1368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4590553" y="1558172"/>
        <a:ext cx="2429227" cy="1287866"/>
      </dsp:txXfrm>
    </dsp:sp>
    <dsp:sp modelId="{71CD7822-8779-E847-9C87-BF56E0BAADDC}">
      <dsp:nvSpPr>
        <dsp:cNvPr id="0" name=""/>
        <dsp:cNvSpPr/>
      </dsp:nvSpPr>
      <dsp:spPr>
        <a:xfrm>
          <a:off x="6926291" y="718120"/>
          <a:ext cx="806469" cy="6247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926291" y="843072"/>
        <a:ext cx="619042" cy="374854"/>
      </dsp:txXfrm>
    </dsp:sp>
    <dsp:sp modelId="{09F9E8E8-7129-324E-906A-406B28D217FC}">
      <dsp:nvSpPr>
        <dsp:cNvPr id="0" name=""/>
        <dsp:cNvSpPr/>
      </dsp:nvSpPr>
      <dsp:spPr>
        <a:xfrm>
          <a:off x="8067522" y="542894"/>
          <a:ext cx="2509361" cy="14628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Una </a:t>
          </a:r>
          <a:r>
            <a:rPr lang="en-US" sz="1900" kern="1200" dirty="0" err="1"/>
            <a:t>vez</a:t>
          </a:r>
          <a:r>
            <a:rPr lang="en-US" sz="1900" kern="1200" dirty="0"/>
            <a:t> </a:t>
          </a:r>
          <a:r>
            <a:rPr lang="en-US" sz="1900" kern="1200" dirty="0" err="1"/>
            <a:t>entrenado</a:t>
          </a:r>
          <a:r>
            <a:rPr lang="en-US" sz="1900" kern="1200" dirty="0"/>
            <a:t>, el </a:t>
          </a:r>
          <a:r>
            <a:rPr lang="en-US" sz="1900" kern="1200" dirty="0" err="1"/>
            <a:t>algoritmo</a:t>
          </a:r>
          <a:r>
            <a:rPr lang="en-US" sz="1900" kern="1200" dirty="0"/>
            <a:t> se </a:t>
          </a:r>
          <a:r>
            <a:rPr lang="en-US" sz="1900" kern="1200" dirty="0" err="1"/>
            <a:t>aplica</a:t>
          </a:r>
          <a:r>
            <a:rPr lang="en-US" sz="1900" kern="1200" dirty="0"/>
            <a:t> a </a:t>
          </a:r>
          <a:r>
            <a:rPr lang="en-US" sz="1900" kern="1200" dirty="0" err="1"/>
            <a:t>nuevos</a:t>
          </a:r>
          <a:r>
            <a:rPr lang="en-US" sz="1900" kern="1200" dirty="0"/>
            <a:t> </a:t>
          </a:r>
          <a:r>
            <a:rPr lang="en-US" sz="1900" kern="1200" dirty="0" err="1"/>
            <a:t>datos</a:t>
          </a:r>
          <a:endParaRPr lang="en-US" sz="1900" kern="1200" dirty="0"/>
        </a:p>
      </dsp:txBody>
      <dsp:txXfrm>
        <a:off x="8067522" y="542894"/>
        <a:ext cx="2509361" cy="975210"/>
      </dsp:txXfrm>
    </dsp:sp>
    <dsp:sp modelId="{B6900550-2D18-634D-B741-DF7049B9D31A}">
      <dsp:nvSpPr>
        <dsp:cNvPr id="0" name=""/>
        <dsp:cNvSpPr/>
      </dsp:nvSpPr>
      <dsp:spPr>
        <a:xfrm>
          <a:off x="8581487" y="1518105"/>
          <a:ext cx="2509361" cy="1368000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5875" cap="rnd" cmpd="sng" algn="ctr">
          <a:solidFill>
            <a:srgbClr val="3FB2C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Agrupaciones</a:t>
          </a:r>
          <a:r>
            <a:rPr lang="en-US" sz="1900" kern="1200" dirty="0"/>
            <a:t> de </a:t>
          </a:r>
          <a:r>
            <a:rPr lang="en-US" sz="1900" kern="1200" dirty="0" err="1"/>
            <a:t>clientes</a:t>
          </a:r>
          <a:r>
            <a:rPr lang="en-US" sz="1900" kern="1200" dirty="0"/>
            <a:t> que </a:t>
          </a:r>
          <a:r>
            <a:rPr lang="en-US" sz="1900" kern="1200" dirty="0" err="1"/>
            <a:t>muestran</a:t>
          </a:r>
          <a:r>
            <a:rPr lang="en-US" sz="1900" kern="1200" dirty="0"/>
            <a:t> </a:t>
          </a:r>
          <a:r>
            <a:rPr lang="en-US" sz="1900" kern="1200" dirty="0" err="1"/>
            <a:t>patrones</a:t>
          </a:r>
          <a:r>
            <a:rPr lang="en-US" sz="1900" kern="1200" dirty="0"/>
            <a:t> de </a:t>
          </a:r>
          <a:r>
            <a:rPr lang="en-US" sz="1900" kern="1200" dirty="0" err="1"/>
            <a:t>compra</a:t>
          </a:r>
          <a:r>
            <a:rPr lang="en-US" sz="1900" kern="1200" dirty="0"/>
            <a:t> </a:t>
          </a:r>
          <a:r>
            <a:rPr lang="en-US" sz="1900" kern="1200" dirty="0" err="1"/>
            <a:t>similares</a:t>
          </a:r>
          <a:endParaRPr lang="en-US" sz="1900" kern="1200" dirty="0"/>
        </a:p>
      </dsp:txBody>
      <dsp:txXfrm>
        <a:off x="8621554" y="1558172"/>
        <a:ext cx="2429227" cy="1287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C47A1-4433-DD4C-BFC9-6D815C24D41E}">
      <dsp:nvSpPr>
        <dsp:cNvPr id="0" name=""/>
        <dsp:cNvSpPr/>
      </dsp:nvSpPr>
      <dsp:spPr>
        <a:xfrm>
          <a:off x="0" y="0"/>
          <a:ext cx="740169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F03BA-0A92-7445-B193-C74E47D31665}">
      <dsp:nvSpPr>
        <dsp:cNvPr id="0" name=""/>
        <dsp:cNvSpPr/>
      </dsp:nvSpPr>
      <dsp:spPr>
        <a:xfrm>
          <a:off x="0" y="0"/>
          <a:ext cx="2284947" cy="2854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Algoritmos</a:t>
          </a:r>
          <a:r>
            <a:rPr lang="en-US" sz="3500" kern="1200" dirty="0"/>
            <a:t> </a:t>
          </a:r>
          <a:r>
            <a:rPr lang="en-US" sz="3500" kern="1200" dirty="0" err="1"/>
            <a:t>más</a:t>
          </a:r>
          <a:r>
            <a:rPr lang="en-US" sz="3500" kern="1200" dirty="0"/>
            <a:t> </a:t>
          </a:r>
          <a:r>
            <a:rPr lang="en-US" sz="3500" kern="1200" dirty="0" err="1"/>
            <a:t>comunes</a:t>
          </a:r>
          <a:r>
            <a:rPr lang="en-US" sz="3500" kern="1200" dirty="0"/>
            <a:t>:</a:t>
          </a:r>
        </a:p>
      </dsp:txBody>
      <dsp:txXfrm>
        <a:off x="0" y="0"/>
        <a:ext cx="2284947" cy="2854412"/>
      </dsp:txXfrm>
    </dsp:sp>
    <dsp:sp modelId="{63B17B0F-58EF-F44D-A917-2B65BE5E05C8}">
      <dsp:nvSpPr>
        <dsp:cNvPr id="0" name=""/>
        <dsp:cNvSpPr/>
      </dsp:nvSpPr>
      <dsp:spPr>
        <a:xfrm>
          <a:off x="2380793" y="44600"/>
          <a:ext cx="5015950" cy="892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K-Means clustering</a:t>
          </a:r>
        </a:p>
      </dsp:txBody>
      <dsp:txXfrm>
        <a:off x="2380793" y="44600"/>
        <a:ext cx="5015950" cy="892003"/>
      </dsp:txXfrm>
    </dsp:sp>
    <dsp:sp modelId="{93BDA866-C4F0-274E-90C6-D6DF6B549892}">
      <dsp:nvSpPr>
        <dsp:cNvPr id="0" name=""/>
        <dsp:cNvSpPr/>
      </dsp:nvSpPr>
      <dsp:spPr>
        <a:xfrm>
          <a:off x="2284947" y="936603"/>
          <a:ext cx="51117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42047-BEF8-4A40-B631-B50355FE70CE}">
      <dsp:nvSpPr>
        <dsp:cNvPr id="0" name=""/>
        <dsp:cNvSpPr/>
      </dsp:nvSpPr>
      <dsp:spPr>
        <a:xfrm>
          <a:off x="2380793" y="981204"/>
          <a:ext cx="5015950" cy="892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Sistemas</a:t>
          </a:r>
          <a:r>
            <a:rPr lang="en-US" sz="3000" kern="1200" dirty="0"/>
            <a:t> de </a:t>
          </a:r>
          <a:r>
            <a:rPr lang="en-US" sz="3000" kern="1200" dirty="0" err="1"/>
            <a:t>Recomendaciones</a:t>
          </a:r>
          <a:endParaRPr lang="en-US" sz="3000" kern="1200" dirty="0"/>
        </a:p>
      </dsp:txBody>
      <dsp:txXfrm>
        <a:off x="2380793" y="981204"/>
        <a:ext cx="5015950" cy="892003"/>
      </dsp:txXfrm>
    </dsp:sp>
    <dsp:sp modelId="{B7B44E1E-A7F0-2340-BCD0-A3325F05BC86}">
      <dsp:nvSpPr>
        <dsp:cNvPr id="0" name=""/>
        <dsp:cNvSpPr/>
      </dsp:nvSpPr>
      <dsp:spPr>
        <a:xfrm>
          <a:off x="2284947" y="1873207"/>
          <a:ext cx="51117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16679-986F-2E49-9A49-58A08E6ABBA1}">
      <dsp:nvSpPr>
        <dsp:cNvPr id="0" name=""/>
        <dsp:cNvSpPr/>
      </dsp:nvSpPr>
      <dsp:spPr>
        <a:xfrm>
          <a:off x="2380793" y="1917808"/>
          <a:ext cx="5015950" cy="892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Hierarchical clustering</a:t>
          </a:r>
        </a:p>
      </dsp:txBody>
      <dsp:txXfrm>
        <a:off x="2380793" y="1917808"/>
        <a:ext cx="5015950" cy="892003"/>
      </dsp:txXfrm>
    </dsp:sp>
    <dsp:sp modelId="{3F06AD90-B117-854C-A419-4E7C82035205}">
      <dsp:nvSpPr>
        <dsp:cNvPr id="0" name=""/>
        <dsp:cNvSpPr/>
      </dsp:nvSpPr>
      <dsp:spPr>
        <a:xfrm>
          <a:off x="2284947" y="2809811"/>
          <a:ext cx="511179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2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5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45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4043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91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2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37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69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6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3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8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9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0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2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02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business-functions/mckinsey-analytics/our-insights/an-executives-guide-to-a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community/tutorials/machine-deep-learn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0084EB-E598-4AF2-AEE3-C016E891B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35E19-D6A9-744E-8A9D-81574AB25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20" y="1400989"/>
            <a:ext cx="3718238" cy="228722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dirty="0"/>
              <a:t>Taller de Machine Learning</a:t>
            </a:r>
            <a:br>
              <a:rPr lang="en-US" sz="3700" dirty="0"/>
            </a:br>
            <a:r>
              <a:rPr lang="en-US" sz="3700" dirty="0"/>
              <a:t>(</a:t>
            </a:r>
            <a:r>
              <a:rPr lang="en-US" sz="3700" dirty="0" err="1"/>
              <a:t>Aprendizaje</a:t>
            </a:r>
            <a:r>
              <a:rPr lang="en-US" sz="3700" dirty="0"/>
              <a:t> </a:t>
            </a:r>
            <a:r>
              <a:rPr lang="en-US" sz="3700" dirty="0" err="1"/>
              <a:t>Automático</a:t>
            </a:r>
            <a:r>
              <a:rPr lang="en-US" sz="3700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B9F11-66C4-5D44-96A4-AE94C3711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220" y="4009771"/>
            <a:ext cx="3933353" cy="137777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dirty="0">
                <a:solidFill>
                  <a:srgbClr val="60A4AD"/>
                </a:solidFill>
              </a:rPr>
              <a:t>Mag. Edgar Zamora Durán</a:t>
            </a:r>
          </a:p>
          <a:p>
            <a:pPr algn="l"/>
            <a:r>
              <a:rPr lang="en-US" sz="1800" dirty="0">
                <a:solidFill>
                  <a:srgbClr val="60A4AD"/>
                </a:solidFill>
              </a:rPr>
              <a:t>DevOps Lead – Master Inventor @IBM</a:t>
            </a:r>
          </a:p>
          <a:p>
            <a:pPr algn="l"/>
            <a:endParaRPr lang="en-US" sz="1800" dirty="0">
              <a:solidFill>
                <a:srgbClr val="60A4AD"/>
              </a:solidFill>
            </a:endParaRPr>
          </a:p>
          <a:p>
            <a:pPr algn="l"/>
            <a:r>
              <a:rPr lang="en-US" sz="1800" dirty="0" err="1">
                <a:solidFill>
                  <a:srgbClr val="60A4AD"/>
                </a:solidFill>
              </a:rPr>
              <a:t>Noviembre</a:t>
            </a:r>
            <a:r>
              <a:rPr lang="en-US" sz="1800" dirty="0">
                <a:solidFill>
                  <a:srgbClr val="60A4AD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1666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0C0A2-8C59-A644-B7E4-E5E14A48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/>
              <a:t>Ejercicio</a:t>
            </a:r>
            <a:r>
              <a:rPr lang="en-US" sz="2800" dirty="0"/>
              <a:t>: </a:t>
            </a:r>
            <a:r>
              <a:rPr lang="en-US" sz="2800" dirty="0" err="1"/>
              <a:t>Regresión</a:t>
            </a:r>
            <a:r>
              <a:rPr lang="en-US" sz="2800" dirty="0"/>
              <a:t> lineal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6709-B3E0-CE40-9DF0-0E33F284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/>
              <a:t>La regression lineal </a:t>
            </a:r>
            <a:r>
              <a:rPr lang="en-US" sz="1800" dirty="0" err="1"/>
              <a:t>intenta</a:t>
            </a:r>
            <a:r>
              <a:rPr lang="en-US" sz="1800" dirty="0"/>
              <a:t>  </a:t>
            </a:r>
            <a:r>
              <a:rPr lang="en-US" sz="1800" dirty="0" err="1"/>
              <a:t>encontrar</a:t>
            </a:r>
            <a:r>
              <a:rPr lang="en-US" sz="1800" dirty="0"/>
              <a:t> la </a:t>
            </a:r>
            <a:r>
              <a:rPr lang="en-US" sz="1800" dirty="0" err="1"/>
              <a:t>relación</a:t>
            </a:r>
            <a:r>
              <a:rPr lang="en-US" sz="1800" dirty="0"/>
              <a:t> entre dos o </a:t>
            </a:r>
            <a:r>
              <a:rPr lang="en-US" sz="1800" dirty="0" err="1"/>
              <a:t>más</a:t>
            </a:r>
            <a:r>
              <a:rPr lang="en-US" sz="1800" dirty="0"/>
              <a:t> variables.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079" name="Rectangle 7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para Regresión">
            <a:extLst>
              <a:ext uri="{FF2B5EF4-FFF2-40B4-BE49-F238E27FC236}">
                <a16:creationId xmlns:a16="http://schemas.microsoft.com/office/drawing/2014/main" id="{D235A96F-9B9C-6541-8679-6322C9AD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482859"/>
            <a:ext cx="5676236" cy="374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45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5D43-BF93-9B41-8FD9-933FCA05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42BF-6C4D-494A-89EE-8E0D1497F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https://colab.research.google.com</a:t>
            </a:r>
            <a:endParaRPr lang="en-US" dirty="0"/>
          </a:p>
          <a:p>
            <a:r>
              <a:rPr lang="en-US" dirty="0" err="1"/>
              <a:t>jy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5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B541-C5C1-2D44-A5F3-D9C3AEAD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y las </a:t>
            </a:r>
            <a:r>
              <a:rPr lang="en-US" dirty="0" err="1"/>
              <a:t>matemáticas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6EEDA6-7506-2B4C-A6AB-27721D5F50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862206"/>
              </p:ext>
            </p:extLst>
          </p:nvPr>
        </p:nvGraphicFramePr>
        <p:xfrm>
          <a:off x="3323969" y="1743332"/>
          <a:ext cx="5176839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5613">
                  <a:extLst>
                    <a:ext uri="{9D8B030D-6E8A-4147-A177-3AD203B41FA5}">
                      <a16:colId xmlns:a16="http://schemas.microsoft.com/office/drawing/2014/main" val="1691415905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3640172961"/>
                    </a:ext>
                  </a:extLst>
                </a:gridCol>
                <a:gridCol w="1725613">
                  <a:extLst>
                    <a:ext uri="{9D8B030D-6E8A-4147-A177-3AD203B41FA5}">
                      <a16:colId xmlns:a16="http://schemas.microsoft.com/office/drawing/2014/main" val="3800889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4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77669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A512EF3-6625-E544-A83F-1C8CEEB994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713537"/>
              </p:ext>
            </p:extLst>
          </p:nvPr>
        </p:nvGraphicFramePr>
        <p:xfrm>
          <a:off x="3323966" y="3581813"/>
          <a:ext cx="5176842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62807">
                  <a:extLst>
                    <a:ext uri="{9D8B030D-6E8A-4147-A177-3AD203B41FA5}">
                      <a16:colId xmlns:a16="http://schemas.microsoft.com/office/drawing/2014/main" val="1691415905"/>
                    </a:ext>
                  </a:extLst>
                </a:gridCol>
                <a:gridCol w="862807">
                  <a:extLst>
                    <a:ext uri="{9D8B030D-6E8A-4147-A177-3AD203B41FA5}">
                      <a16:colId xmlns:a16="http://schemas.microsoft.com/office/drawing/2014/main" val="2843155048"/>
                    </a:ext>
                  </a:extLst>
                </a:gridCol>
                <a:gridCol w="862807">
                  <a:extLst>
                    <a:ext uri="{9D8B030D-6E8A-4147-A177-3AD203B41FA5}">
                      <a16:colId xmlns:a16="http://schemas.microsoft.com/office/drawing/2014/main" val="3640172961"/>
                    </a:ext>
                  </a:extLst>
                </a:gridCol>
                <a:gridCol w="862807">
                  <a:extLst>
                    <a:ext uri="{9D8B030D-6E8A-4147-A177-3AD203B41FA5}">
                      <a16:colId xmlns:a16="http://schemas.microsoft.com/office/drawing/2014/main" val="400335384"/>
                    </a:ext>
                  </a:extLst>
                </a:gridCol>
                <a:gridCol w="862807">
                  <a:extLst>
                    <a:ext uri="{9D8B030D-6E8A-4147-A177-3AD203B41FA5}">
                      <a16:colId xmlns:a16="http://schemas.microsoft.com/office/drawing/2014/main" val="3709853928"/>
                    </a:ext>
                  </a:extLst>
                </a:gridCol>
                <a:gridCol w="862807">
                  <a:extLst>
                    <a:ext uri="{9D8B030D-6E8A-4147-A177-3AD203B41FA5}">
                      <a16:colId xmlns:a16="http://schemas.microsoft.com/office/drawing/2014/main" val="3800889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24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04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77669"/>
                  </a:ext>
                </a:extLst>
              </a:tr>
            </a:tbl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A575AC12-ED34-9E4A-9626-A5B7A9EB5F48}"/>
              </a:ext>
            </a:extLst>
          </p:cNvPr>
          <p:cNvSpPr/>
          <p:nvPr/>
        </p:nvSpPr>
        <p:spPr>
          <a:xfrm>
            <a:off x="5263978" y="2990335"/>
            <a:ext cx="826698" cy="43866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DBB5120-B311-844A-9F0F-D5B8ED1D4222}"/>
              </a:ext>
            </a:extLst>
          </p:cNvPr>
          <p:cNvSpPr/>
          <p:nvPr/>
        </p:nvSpPr>
        <p:spPr>
          <a:xfrm>
            <a:off x="3149767" y="4878983"/>
            <a:ext cx="826698" cy="43866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80A0CD-B4D7-A642-A439-5DD8B7A80E83}"/>
                  </a:ext>
                </a:extLst>
              </p:cNvPr>
              <p:cNvSpPr txBox="1"/>
              <p:nvPr/>
            </p:nvSpPr>
            <p:spPr>
              <a:xfrm>
                <a:off x="5124220" y="5603996"/>
                <a:ext cx="1869694" cy="52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80A0CD-B4D7-A642-A439-5DD8B7A80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220" y="5603996"/>
                <a:ext cx="1869694" cy="528030"/>
              </a:xfrm>
              <a:prstGeom prst="rect">
                <a:avLst/>
              </a:prstGeom>
              <a:blipFill>
                <a:blip r:embed="rId2"/>
                <a:stretch>
                  <a:fillRect r="-22819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1A12F-8ED6-1246-AB86-EDF1AC6864E8}"/>
                  </a:ext>
                </a:extLst>
              </p:cNvPr>
              <p:cNvSpPr txBox="1"/>
              <p:nvPr/>
            </p:nvSpPr>
            <p:spPr>
              <a:xfrm>
                <a:off x="1470960" y="5610729"/>
                <a:ext cx="27261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61A12F-8ED6-1246-AB86-EDF1AC68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60" y="5610729"/>
                <a:ext cx="2726195" cy="553998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AAF8BC7C-7A40-AC47-A17C-782252282701}"/>
              </a:ext>
            </a:extLst>
          </p:cNvPr>
          <p:cNvSpPr/>
          <p:nvPr/>
        </p:nvSpPr>
        <p:spPr>
          <a:xfrm rot="16200000">
            <a:off x="4247339" y="5616131"/>
            <a:ext cx="826698" cy="43866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00067EB-1F1B-1E41-9793-45912BC08CFA}"/>
              </a:ext>
            </a:extLst>
          </p:cNvPr>
          <p:cNvSpPr/>
          <p:nvPr/>
        </p:nvSpPr>
        <p:spPr>
          <a:xfrm rot="16200000">
            <a:off x="7510720" y="5667017"/>
            <a:ext cx="826698" cy="438665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8C2166-FD6A-BD4F-9680-B2053B575B7A}"/>
                  </a:ext>
                </a:extLst>
              </p:cNvPr>
              <p:cNvSpPr txBox="1"/>
              <p:nvPr/>
            </p:nvSpPr>
            <p:spPr>
              <a:xfrm>
                <a:off x="8409378" y="5696963"/>
                <a:ext cx="136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8C2166-FD6A-BD4F-9680-B2053B575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78" y="5696963"/>
                <a:ext cx="1362617" cy="276999"/>
              </a:xfrm>
              <a:prstGeom prst="rect">
                <a:avLst/>
              </a:prstGeom>
              <a:blipFill>
                <a:blip r:embed="rId4"/>
                <a:stretch>
                  <a:fillRect l="-926" t="-4545" r="-277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15BA8FB6-A022-1149-880B-C1DFAE73F43F}"/>
              </a:ext>
            </a:extLst>
          </p:cNvPr>
          <p:cNvSpPr/>
          <p:nvPr/>
        </p:nvSpPr>
        <p:spPr>
          <a:xfrm>
            <a:off x="9906122" y="4994422"/>
            <a:ext cx="1892043" cy="1682079"/>
          </a:xfrm>
          <a:prstGeom prst="leftArrowCallout">
            <a:avLst>
              <a:gd name="adj1" fmla="val 21911"/>
              <a:gd name="adj2" fmla="val 28742"/>
              <a:gd name="adj3" fmla="val 15250"/>
              <a:gd name="adj4" fmla="val 64977"/>
            </a:avLst>
          </a:prstGeom>
          <a:solidFill>
            <a:srgbClr val="FFC00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es </a:t>
            </a:r>
            <a:r>
              <a:rPr lang="en-US" dirty="0" err="1"/>
              <a:t>encontrar</a:t>
            </a:r>
            <a:r>
              <a:rPr lang="en-US" dirty="0"/>
              <a:t> el “</a:t>
            </a:r>
            <a:r>
              <a:rPr lang="en-US" dirty="0" err="1"/>
              <a:t>mejor</a:t>
            </a:r>
            <a:r>
              <a:rPr lang="en-US" dirty="0"/>
              <a:t>” w</a:t>
            </a:r>
          </a:p>
        </p:txBody>
      </p:sp>
    </p:spTree>
    <p:extLst>
      <p:ext uri="{BB962C8B-B14F-4D97-AF65-F5344CB8AC3E}">
        <p14:creationId xmlns:p14="http://schemas.microsoft.com/office/powerpoint/2010/main" val="422247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B541-C5C1-2D44-A5F3-D9C3AEAD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y las </a:t>
            </a:r>
            <a:r>
              <a:rPr lang="en-US" dirty="0" err="1"/>
              <a:t>matemáticas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8C2166-FD6A-BD4F-9680-B2053B575B7A}"/>
                  </a:ext>
                </a:extLst>
              </p:cNvPr>
              <p:cNvSpPr txBox="1"/>
              <p:nvPr/>
            </p:nvSpPr>
            <p:spPr>
              <a:xfrm>
                <a:off x="2252907" y="2058943"/>
                <a:ext cx="1362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8C2166-FD6A-BD4F-9680-B2053B575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07" y="2058943"/>
                <a:ext cx="1362617" cy="276999"/>
              </a:xfrm>
              <a:prstGeom prst="rect">
                <a:avLst/>
              </a:prstGeom>
              <a:blipFill>
                <a:blip r:embed="rId2"/>
                <a:stretch>
                  <a:fillRect r="-275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Arrow Callout 12">
            <a:extLst>
              <a:ext uri="{FF2B5EF4-FFF2-40B4-BE49-F238E27FC236}">
                <a16:creationId xmlns:a16="http://schemas.microsoft.com/office/drawing/2014/main" id="{15BA8FB6-A022-1149-880B-C1DFAE73F43F}"/>
              </a:ext>
            </a:extLst>
          </p:cNvPr>
          <p:cNvSpPr/>
          <p:nvPr/>
        </p:nvSpPr>
        <p:spPr>
          <a:xfrm>
            <a:off x="4197155" y="1713661"/>
            <a:ext cx="6600865" cy="1091324"/>
          </a:xfrm>
          <a:prstGeom prst="leftArrowCallout">
            <a:avLst>
              <a:gd name="adj1" fmla="val 24176"/>
              <a:gd name="adj2" fmla="val 32139"/>
              <a:gd name="adj3" fmla="val 61072"/>
              <a:gd name="adj4" fmla="val 86879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Encontrar</a:t>
            </a:r>
            <a:r>
              <a:rPr lang="en-US" dirty="0">
                <a:solidFill>
                  <a:schemeClr val="bg1"/>
                </a:solidFill>
              </a:rPr>
              <a:t> el “</a:t>
            </a:r>
            <a:r>
              <a:rPr lang="en-US" dirty="0" err="1">
                <a:solidFill>
                  <a:schemeClr val="bg1"/>
                </a:solidFill>
              </a:rPr>
              <a:t>mejor</a:t>
            </a:r>
            <a:r>
              <a:rPr lang="en-US" dirty="0">
                <a:solidFill>
                  <a:schemeClr val="bg1"/>
                </a:solidFill>
              </a:rPr>
              <a:t>” w es un </a:t>
            </a:r>
            <a:r>
              <a:rPr lang="en-US" dirty="0" err="1">
                <a:solidFill>
                  <a:schemeClr val="bg1"/>
                </a:solidFill>
              </a:rPr>
              <a:t>problema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optimización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iterativo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basado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encontrar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menor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pérdida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durante</a:t>
            </a:r>
            <a:r>
              <a:rPr lang="en-US" dirty="0">
                <a:solidFill>
                  <a:schemeClr val="bg1"/>
                </a:solidFill>
              </a:rPr>
              <a:t> el </a:t>
            </a:r>
            <a:r>
              <a:rPr lang="en-US" dirty="0" err="1">
                <a:solidFill>
                  <a:schemeClr val="bg1"/>
                </a:solidFill>
              </a:rPr>
              <a:t>entrenamiento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9CDDBA14-F7E4-9443-8B13-B52AC1C85AAF}"/>
              </a:ext>
            </a:extLst>
          </p:cNvPr>
          <p:cNvSpPr/>
          <p:nvPr/>
        </p:nvSpPr>
        <p:spPr>
          <a:xfrm>
            <a:off x="4197155" y="3118739"/>
            <a:ext cx="6600865" cy="1091324"/>
          </a:xfrm>
          <a:prstGeom prst="leftArrowCallout">
            <a:avLst>
              <a:gd name="adj1" fmla="val 24176"/>
              <a:gd name="adj2" fmla="val 32139"/>
              <a:gd name="adj3" fmla="val 61072"/>
              <a:gd name="adj4" fmla="val 86879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Mean Squared Error es la function de </a:t>
            </a:r>
            <a:r>
              <a:rPr lang="en-US" dirty="0" err="1">
                <a:solidFill>
                  <a:schemeClr val="bg1"/>
                </a:solidFill>
              </a:rPr>
              <a:t>pérdida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regresión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96A85-88D1-024E-A659-D0BF39AE5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" y="4387770"/>
            <a:ext cx="3968808" cy="20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Callout 18">
            <a:extLst>
              <a:ext uri="{FF2B5EF4-FFF2-40B4-BE49-F238E27FC236}">
                <a16:creationId xmlns:a16="http://schemas.microsoft.com/office/drawing/2014/main" id="{94F209C7-74E3-6A4A-8249-1918FA98E036}"/>
              </a:ext>
            </a:extLst>
          </p:cNvPr>
          <p:cNvSpPr/>
          <p:nvPr/>
        </p:nvSpPr>
        <p:spPr>
          <a:xfrm>
            <a:off x="5214551" y="4875240"/>
            <a:ext cx="5583468" cy="1091324"/>
          </a:xfrm>
          <a:prstGeom prst="leftArrowCallout">
            <a:avLst>
              <a:gd name="adj1" fmla="val 24176"/>
              <a:gd name="adj2" fmla="val 32139"/>
              <a:gd name="adj3" fmla="val 61072"/>
              <a:gd name="adj4" fmla="val 86879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Gradient Descent es un </a:t>
            </a:r>
            <a:r>
              <a:rPr lang="en-US" dirty="0" err="1">
                <a:solidFill>
                  <a:schemeClr val="bg1"/>
                </a:solidFill>
              </a:rPr>
              <a:t>algoritmo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optimización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usado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encontrar</a:t>
            </a:r>
            <a:r>
              <a:rPr lang="en-US" dirty="0">
                <a:solidFill>
                  <a:schemeClr val="bg1"/>
                </a:solidFill>
              </a:rPr>
              <a:t> los </a:t>
            </a:r>
            <a:r>
              <a:rPr lang="en-US" dirty="0" err="1">
                <a:solidFill>
                  <a:schemeClr val="bg1"/>
                </a:solidFill>
              </a:rPr>
              <a:t>coeficientes</a:t>
            </a:r>
            <a:r>
              <a:rPr lang="en-US" dirty="0">
                <a:solidFill>
                  <a:schemeClr val="bg1"/>
                </a:solidFill>
              </a:rPr>
              <a:t> (w) que </a:t>
            </a:r>
            <a:r>
              <a:rPr lang="en-US" dirty="0" err="1">
                <a:solidFill>
                  <a:schemeClr val="bg1"/>
                </a:solidFill>
              </a:rPr>
              <a:t>minimizan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pérdida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4" name="Picture 4" descr="linear_regression_error1">
            <a:extLst>
              <a:ext uri="{FF2B5EF4-FFF2-40B4-BE49-F238E27FC236}">
                <a16:creationId xmlns:a16="http://schemas.microsoft.com/office/drawing/2014/main" id="{2810C877-1C78-0A44-8080-2892B00E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2" y="3200851"/>
            <a:ext cx="31369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8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B541-C5C1-2D44-A5F3-D9C3AEAD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y las </a:t>
            </a:r>
            <a:r>
              <a:rPr lang="en-US" dirty="0" err="1"/>
              <a:t>matemáticas</a:t>
            </a:r>
            <a:endParaRPr lang="en-US" dirty="0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4762EFCB-8FAB-9B43-A647-11C1D952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81" y="3492501"/>
            <a:ext cx="76454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5AD4B639-3476-514B-9EDA-BB5DE75F40FE}"/>
              </a:ext>
            </a:extLst>
          </p:cNvPr>
          <p:cNvSpPr/>
          <p:nvPr/>
        </p:nvSpPr>
        <p:spPr>
          <a:xfrm>
            <a:off x="2174789" y="1866900"/>
            <a:ext cx="8180173" cy="1419997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Analogía</a:t>
            </a:r>
            <a:r>
              <a:rPr lang="en-US" dirty="0"/>
              <a:t>: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parte</a:t>
            </a:r>
            <a:r>
              <a:rPr lang="en-US" dirty="0"/>
              <a:t> de una </a:t>
            </a:r>
            <a:r>
              <a:rPr lang="en-US" dirty="0" err="1"/>
              <a:t>montaña</a:t>
            </a:r>
            <a:r>
              <a:rPr lang="en-US" dirty="0"/>
              <a:t> y </a:t>
            </a:r>
            <a:r>
              <a:rPr lang="en-US" dirty="0" err="1"/>
              <a:t>desea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al punto </a:t>
            </a:r>
            <a:r>
              <a:rPr lang="en-US" dirty="0" err="1"/>
              <a:t>más</a:t>
            </a:r>
            <a:r>
              <a:rPr lang="en-US" dirty="0"/>
              <a:t> bajo.  Para </a:t>
            </a:r>
            <a:r>
              <a:rPr lang="en-US" dirty="0" err="1"/>
              <a:t>logrardo</a:t>
            </a:r>
            <a:r>
              <a:rPr lang="en-US" dirty="0"/>
              <a:t> debe </a:t>
            </a:r>
            <a:r>
              <a:rPr lang="en-US" dirty="0" err="1"/>
              <a:t>tomar</a:t>
            </a:r>
            <a:r>
              <a:rPr lang="en-US" dirty="0"/>
              <a:t> una </a:t>
            </a:r>
            <a:r>
              <a:rPr lang="en-US" dirty="0" err="1"/>
              <a:t>dirección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pendiente</a:t>
            </a:r>
            <a:r>
              <a:rPr lang="en-US" dirty="0"/>
              <a:t> y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pasos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hipotético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da un </a:t>
            </a:r>
            <a:r>
              <a:rPr lang="en-US" dirty="0" err="1"/>
              <a:t>paso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brincando</a:t>
            </a:r>
            <a:r>
              <a:rPr lang="en-US" dirty="0"/>
              <a:t> de </a:t>
            </a:r>
            <a:r>
              <a:rPr lang="en-US" dirty="0" err="1"/>
              <a:t>montaña</a:t>
            </a:r>
            <a:r>
              <a:rPr lang="en-US" dirty="0"/>
              <a:t> sin pasar por un punto bajo. Si da un </a:t>
            </a:r>
            <a:r>
              <a:rPr lang="en-US" dirty="0" err="1"/>
              <a:t>paso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,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caer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simple </a:t>
            </a:r>
            <a:r>
              <a:rPr lang="en-US" dirty="0" err="1"/>
              <a:t>hueco</a:t>
            </a:r>
            <a:r>
              <a:rPr lang="en-US" dirty="0"/>
              <a:t> y </a:t>
            </a:r>
            <a:r>
              <a:rPr lang="en-US" dirty="0" err="1"/>
              <a:t>creer</a:t>
            </a:r>
            <a:r>
              <a:rPr lang="en-US" dirty="0"/>
              <a:t> que es el punto </a:t>
            </a:r>
            <a:r>
              <a:rPr lang="en-US" dirty="0" err="1"/>
              <a:t>más</a:t>
            </a:r>
            <a:r>
              <a:rPr lang="en-US" dirty="0"/>
              <a:t> bajo.</a:t>
            </a:r>
          </a:p>
        </p:txBody>
      </p:sp>
    </p:spTree>
    <p:extLst>
      <p:ext uri="{BB962C8B-B14F-4D97-AF65-F5344CB8AC3E}">
        <p14:creationId xmlns:p14="http://schemas.microsoft.com/office/powerpoint/2010/main" val="232621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B541-C5C1-2D44-A5F3-D9C3AEAD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algoritmo</a:t>
            </a:r>
            <a:r>
              <a:rPr lang="en-US" dirty="0"/>
              <a:t> y las </a:t>
            </a:r>
            <a:r>
              <a:rPr lang="en-US" dirty="0" err="1"/>
              <a:t>matemáticas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B2C51-318E-F24E-83D0-758536ABD4E5}"/>
              </a:ext>
            </a:extLst>
          </p:cNvPr>
          <p:cNvSpPr txBox="1"/>
          <p:nvPr/>
        </p:nvSpPr>
        <p:spPr>
          <a:xfrm>
            <a:off x="1075039" y="1989438"/>
            <a:ext cx="7488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Las </a:t>
            </a:r>
            <a:r>
              <a:rPr lang="en-US" sz="2400" dirty="0" err="1"/>
              <a:t>derivadas</a:t>
            </a:r>
            <a:r>
              <a:rPr lang="en-US" sz="2400" dirty="0"/>
              <a:t> </a:t>
            </a:r>
            <a:r>
              <a:rPr lang="en-US" sz="2400" dirty="0" err="1"/>
              <a:t>parciales</a:t>
            </a:r>
            <a:r>
              <a:rPr lang="en-US" sz="2400" dirty="0"/>
              <a:t> de la function de </a:t>
            </a:r>
            <a:r>
              <a:rPr lang="en-US" sz="2400" dirty="0" err="1"/>
              <a:t>pérdida</a:t>
            </a:r>
            <a:r>
              <a:rPr lang="en-US" sz="2400" dirty="0"/>
              <a:t> </a:t>
            </a:r>
            <a:r>
              <a:rPr lang="en-US" sz="2400" dirty="0" err="1"/>
              <a:t>nos</a:t>
            </a:r>
            <a:r>
              <a:rPr lang="en-US" sz="2400" dirty="0"/>
              <a:t> van a </a:t>
            </a:r>
            <a:r>
              <a:rPr lang="en-US" sz="2400" dirty="0" err="1"/>
              <a:t>dar</a:t>
            </a:r>
            <a:r>
              <a:rPr lang="en-US" sz="2400" dirty="0"/>
              <a:t> la </a:t>
            </a:r>
            <a:r>
              <a:rPr lang="en-US" sz="2400" dirty="0" err="1"/>
              <a:t>pendiente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 learning rate (alpha)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dar</a:t>
            </a:r>
            <a:r>
              <a:rPr lang="en-US" sz="2400" dirty="0"/>
              <a:t> el </a:t>
            </a:r>
            <a:r>
              <a:rPr lang="en-US" sz="2400" dirty="0" err="1"/>
              <a:t>tamaño</a:t>
            </a:r>
            <a:r>
              <a:rPr lang="en-US" sz="2400" dirty="0"/>
              <a:t> del </a:t>
            </a:r>
            <a:r>
              <a:rPr lang="en-US" sz="2400" dirty="0" err="1"/>
              <a:t>paso</a:t>
            </a:r>
            <a:r>
              <a:rPr lang="en-US" sz="2400" dirty="0"/>
              <a:t>.</a:t>
            </a:r>
          </a:p>
        </p:txBody>
      </p:sp>
      <p:pic>
        <p:nvPicPr>
          <p:cNvPr id="7170" name="Picture 2" descr="linear_regression_gradient1">
            <a:extLst>
              <a:ext uri="{FF2B5EF4-FFF2-40B4-BE49-F238E27FC236}">
                <a16:creationId xmlns:a16="http://schemas.microsoft.com/office/drawing/2014/main" id="{9FA023CD-442B-564E-B047-CF1F5586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19" y="1695283"/>
            <a:ext cx="31369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7FB1C-1342-034F-8ED5-3AC1B0EFD470}"/>
              </a:ext>
            </a:extLst>
          </p:cNvPr>
          <p:cNvSpPr txBox="1"/>
          <p:nvPr/>
        </p:nvSpPr>
        <p:spPr>
          <a:xfrm>
            <a:off x="913795" y="3867716"/>
            <a:ext cx="10516205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def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stepGradient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points,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learningRate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):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= 0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= 0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N = float(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(points))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for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in range(0,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len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(points)):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+= -(2/N) * (points[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].y - 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* points[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].x) +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))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+= -(2/N) * points[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].x * (points[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].y - 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m_current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* points[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].x) +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))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new_b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- 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learningRate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*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b_gradient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new_w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w_current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- 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learningRate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*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w_gradient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return 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new_b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new_m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683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0C0A2-8C59-A644-B7E4-E5E14A48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000" dirty="0" err="1"/>
              <a:t>Ejercicio</a:t>
            </a:r>
            <a:r>
              <a:rPr lang="en-US" sz="3000" dirty="0"/>
              <a:t>: </a:t>
            </a:r>
            <a:r>
              <a:rPr lang="en-US" sz="3000" dirty="0" err="1"/>
              <a:t>Clasificación</a:t>
            </a:r>
            <a:r>
              <a:rPr lang="en-US" sz="3000" dirty="0"/>
              <a:t> </a:t>
            </a:r>
            <a:r>
              <a:rPr lang="en-US" sz="3000" dirty="0" err="1"/>
              <a:t>binaria</a:t>
            </a:r>
            <a:r>
              <a:rPr lang="en-US" sz="3000" dirty="0"/>
              <a:t> con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6709-B3E0-CE40-9DF0-0E33F284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429498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Los </a:t>
            </a:r>
            <a:r>
              <a:rPr lang="en-US" sz="1800" dirty="0" err="1"/>
              <a:t>árboles</a:t>
            </a:r>
            <a:r>
              <a:rPr lang="en-US" sz="1800" dirty="0"/>
              <a:t> de </a:t>
            </a:r>
            <a:r>
              <a:rPr lang="en-US" sz="1800" dirty="0" err="1"/>
              <a:t>decisión</a:t>
            </a:r>
            <a:r>
              <a:rPr lang="en-US" sz="1800" dirty="0"/>
              <a:t> </a:t>
            </a:r>
            <a:r>
              <a:rPr lang="en-US" sz="1800" dirty="0" err="1"/>
              <a:t>crean</a:t>
            </a:r>
            <a:r>
              <a:rPr lang="en-US" sz="1800" dirty="0"/>
              <a:t> </a:t>
            </a:r>
            <a:r>
              <a:rPr lang="en-US" sz="1800" dirty="0" err="1"/>
              <a:t>estructuras</a:t>
            </a:r>
            <a:r>
              <a:rPr lang="en-US" sz="1800" dirty="0"/>
              <a:t> </a:t>
            </a:r>
            <a:r>
              <a:rPr lang="en-US" sz="1800" dirty="0" err="1"/>
              <a:t>jerárquicas</a:t>
            </a:r>
            <a:r>
              <a:rPr lang="en-US" sz="1800" dirty="0"/>
              <a:t> </a:t>
            </a:r>
            <a:r>
              <a:rPr lang="en-US" sz="1800" dirty="0" err="1"/>
              <a:t>cuyos</a:t>
            </a:r>
            <a:r>
              <a:rPr lang="en-US" sz="1800" dirty="0"/>
              <a:t> </a:t>
            </a:r>
            <a:r>
              <a:rPr lang="en-US" sz="1800" dirty="0" err="1"/>
              <a:t>nodos</a:t>
            </a:r>
            <a:r>
              <a:rPr lang="en-US" sz="1800" dirty="0"/>
              <a:t> </a:t>
            </a:r>
            <a:r>
              <a:rPr lang="en-US" sz="1800" dirty="0" err="1"/>
              <a:t>representan</a:t>
            </a:r>
            <a:r>
              <a:rPr lang="en-US" sz="1800" dirty="0"/>
              <a:t> </a:t>
            </a:r>
            <a:r>
              <a:rPr lang="en-US" sz="1800" dirty="0" err="1"/>
              <a:t>atributos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Según</a:t>
            </a:r>
            <a:r>
              <a:rPr lang="en-US" sz="1800" dirty="0"/>
              <a:t> el valor del </a:t>
            </a:r>
            <a:r>
              <a:rPr lang="en-US" sz="1800" dirty="0" err="1"/>
              <a:t>atributo</a:t>
            </a:r>
            <a:r>
              <a:rPr lang="en-US" sz="1800" dirty="0"/>
              <a:t> se “</a:t>
            </a:r>
            <a:r>
              <a:rPr lang="en-US" sz="1800" dirty="0" err="1"/>
              <a:t>navega</a:t>
            </a:r>
            <a:r>
              <a:rPr lang="en-US" sz="1800" dirty="0"/>
              <a:t>” a </a:t>
            </a:r>
            <a:r>
              <a:rPr lang="en-US" sz="1800" dirty="0" err="1"/>
              <a:t>otro</a:t>
            </a:r>
            <a:r>
              <a:rPr lang="en-US" sz="1800" dirty="0"/>
              <a:t> </a:t>
            </a:r>
            <a:r>
              <a:rPr lang="en-US" sz="1800" dirty="0" err="1"/>
              <a:t>nodo</a:t>
            </a:r>
            <a:r>
              <a:rPr lang="en-US" sz="1800" dirty="0"/>
              <a:t>. </a:t>
            </a:r>
          </a:p>
          <a:p>
            <a:r>
              <a:rPr lang="en-US" sz="1800" dirty="0"/>
              <a:t>Los </a:t>
            </a:r>
            <a:r>
              <a:rPr lang="en-US" sz="1800" dirty="0" err="1"/>
              <a:t>nodos</a:t>
            </a:r>
            <a:r>
              <a:rPr lang="en-US" sz="1800" dirty="0"/>
              <a:t> hojas son </a:t>
            </a:r>
            <a:r>
              <a:rPr lang="en-US" sz="1800" dirty="0" err="1"/>
              <a:t>decisiones</a:t>
            </a:r>
            <a:r>
              <a:rPr lang="en-US" sz="1800" dirty="0"/>
              <a:t> o </a:t>
            </a:r>
            <a:r>
              <a:rPr lang="en-US" sz="1800" dirty="0" err="1"/>
              <a:t>clasificaciones</a:t>
            </a:r>
            <a:r>
              <a:rPr lang="en-US" sz="1800" dirty="0"/>
              <a:t>.</a:t>
            </a:r>
          </a:p>
          <a:p>
            <a:r>
              <a:rPr lang="en-US" sz="1800" dirty="0"/>
              <a:t>Random forest </a:t>
            </a:r>
            <a:r>
              <a:rPr lang="en-US" sz="1800" dirty="0" err="1"/>
              <a:t>trata</a:t>
            </a:r>
            <a:r>
              <a:rPr lang="en-US" sz="1800" dirty="0"/>
              <a:t> de </a:t>
            </a:r>
            <a:r>
              <a:rPr lang="en-US" sz="1800" dirty="0" err="1"/>
              <a:t>evitar</a:t>
            </a:r>
            <a:r>
              <a:rPr lang="en-US" sz="1800" dirty="0"/>
              <a:t> el overfitting </a:t>
            </a:r>
            <a:r>
              <a:rPr lang="en-US" sz="1800" dirty="0" err="1"/>
              <a:t>creando</a:t>
            </a:r>
            <a:r>
              <a:rPr lang="en-US" sz="1800" dirty="0"/>
              <a:t> </a:t>
            </a:r>
            <a:r>
              <a:rPr lang="en-US" sz="1800" dirty="0" err="1"/>
              <a:t>varios</a:t>
            </a:r>
            <a:r>
              <a:rPr lang="en-US" sz="1800" dirty="0"/>
              <a:t> </a:t>
            </a:r>
            <a:r>
              <a:rPr lang="en-US" sz="1800" dirty="0" err="1"/>
              <a:t>árboles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uno</a:t>
            </a:r>
            <a:r>
              <a:rPr lang="en-US" sz="1800" dirty="0"/>
              <a:t> a </a:t>
            </a:r>
            <a:r>
              <a:rPr lang="en-US" sz="1800" dirty="0" err="1"/>
              <a:t>partir</a:t>
            </a:r>
            <a:r>
              <a:rPr lang="en-US" sz="1800" dirty="0"/>
              <a:t> de </a:t>
            </a:r>
            <a:r>
              <a:rPr lang="en-US" sz="1800" dirty="0" err="1"/>
              <a:t>subconjuntos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del dataset.</a:t>
            </a:r>
          </a:p>
          <a:p>
            <a:r>
              <a:rPr lang="en-US" sz="1800" dirty="0"/>
              <a:t>Una </a:t>
            </a:r>
            <a:r>
              <a:rPr lang="en-US" sz="1800" dirty="0" err="1"/>
              <a:t>clasificacion</a:t>
            </a:r>
            <a:r>
              <a:rPr lang="en-US" sz="1800" dirty="0"/>
              <a:t> </a:t>
            </a:r>
            <a:r>
              <a:rPr lang="en-US" sz="1800" dirty="0" err="1"/>
              <a:t>predecida</a:t>
            </a:r>
            <a:r>
              <a:rPr lang="en-US" sz="1800" dirty="0"/>
              <a:t> por un dataset </a:t>
            </a:r>
            <a:r>
              <a:rPr lang="en-US" sz="1800" dirty="0" err="1"/>
              <a:t>proviene</a:t>
            </a:r>
            <a:r>
              <a:rPr lang="en-US" sz="1800" dirty="0"/>
              <a:t> del </a:t>
            </a:r>
            <a:r>
              <a:rPr lang="en-US" sz="1800" dirty="0" err="1"/>
              <a:t>concenso</a:t>
            </a:r>
            <a:r>
              <a:rPr lang="en-US" sz="1800" dirty="0"/>
              <a:t> entre las </a:t>
            </a:r>
            <a:r>
              <a:rPr lang="en-US" sz="1800" dirty="0" err="1"/>
              <a:t>clasificaciones</a:t>
            </a:r>
            <a:r>
              <a:rPr lang="en-US" sz="1800" dirty="0"/>
              <a:t> </a:t>
            </a:r>
            <a:r>
              <a:rPr lang="en-US" sz="1800" dirty="0" err="1"/>
              <a:t>individulaes</a:t>
            </a:r>
            <a:r>
              <a:rPr lang="en-US" sz="1800" dirty="0"/>
              <a:t> de los </a:t>
            </a:r>
            <a:r>
              <a:rPr lang="en-US" sz="1800" dirty="0" err="1"/>
              <a:t>árboles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032C64E-F286-1E41-9872-FCE0433D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069839"/>
            <a:ext cx="6633184" cy="42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2C4D-1D67-C840-B1F1-6E34263F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Deep Learning (DL)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CEE50C-9C46-E344-BCE7-464D43DA2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effectLst/>
              </a:rPr>
              <a:t>Tipo de ML  que puede procesar un rango mayor de tipos de datos (e.g. imagenes, audio) y producir resultados mas precisos.</a:t>
            </a:r>
          </a:p>
          <a:p>
            <a:pPr>
              <a:lnSpc>
                <a:spcPct val="90000"/>
              </a:lnSpc>
            </a:pPr>
            <a:r>
              <a:rPr lang="en-US" sz="1800">
                <a:effectLst/>
              </a:rPr>
              <a:t>Se crean capas de elementos de software llamadas neuronas o perceptrones.</a:t>
            </a:r>
          </a:p>
          <a:p>
            <a:pPr>
              <a:lnSpc>
                <a:spcPct val="90000"/>
              </a:lnSpc>
            </a:pPr>
            <a:r>
              <a:rPr lang="en-US" sz="1800">
                <a:effectLst/>
              </a:rPr>
              <a:t>Las capas se interconectan para formar redes neuronales. DL require 2 o más capas intermedias en la red.</a:t>
            </a:r>
          </a:p>
          <a:p>
            <a:pPr>
              <a:lnSpc>
                <a:spcPct val="90000"/>
              </a:lnSpc>
            </a:pPr>
            <a:endParaRPr lang="en-US" sz="1800">
              <a:effectLst/>
            </a:endParaRPr>
          </a:p>
          <a:p>
            <a:pPr>
              <a:lnSpc>
                <a:spcPct val="90000"/>
              </a:lnSpc>
            </a:pPr>
            <a:endParaRPr lang="en-US" sz="1800">
              <a:effectLst/>
            </a:endParaRPr>
          </a:p>
          <a:p>
            <a:pPr>
              <a:lnSpc>
                <a:spcPct val="90000"/>
              </a:lnSpc>
            </a:pPr>
            <a:endParaRPr lang="en-US" sz="1800">
              <a:effectLst/>
            </a:endParaRPr>
          </a:p>
          <a:p>
            <a:pPr>
              <a:lnSpc>
                <a:spcPct val="90000"/>
              </a:lnSpc>
            </a:pPr>
            <a:endParaRPr lang="en-US" sz="1800">
              <a:effectLst/>
            </a:endParaRPr>
          </a:p>
        </p:txBody>
      </p:sp>
      <p:pic>
        <p:nvPicPr>
          <p:cNvPr id="2050" name="Picture 2" descr="Resultado de imagen para perceptron">
            <a:extLst>
              <a:ext uri="{FF2B5EF4-FFF2-40B4-BE49-F238E27FC236}">
                <a16:creationId xmlns:a16="http://schemas.microsoft.com/office/drawing/2014/main" id="{F5362224-2C77-3243-8DD2-63133295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044965"/>
            <a:ext cx="6633184" cy="434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988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2C4D-1D67-C840-B1F1-6E34263F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Deep Learning (DL)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0CEE50C-9C46-E344-BCE7-464D43DA2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NN de 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tres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capas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(4 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capas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pero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la de entrada no se </a:t>
                </a: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cuenta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800" dirty="0" err="1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Capas</a:t>
                </a:r>
                <a:r>
                  <a:rPr lang="en-US" sz="18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6 x 4 x 4 x 2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(2)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σ</m:t>
                    </m:r>
                    <m:d>
                      <m:dPr>
                        <m:ctrlPr>
                          <a:rPr lang="el-GR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 +  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 + … + 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xnw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1 + </m:t>
                        </m:r>
                        <m:r>
                          <m:rPr>
                            <m:nor/>
                          </m:rPr>
                          <a: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</m:e>
                    </m:d>
                  </m:oMath>
                </a14:m>
                <a:endParaRPr lang="en-US" sz="1800" b="0" i="1" dirty="0">
                  <a:effectLst/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(2)</m:t>
                        </m:r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∙</m:t>
                    </m:r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</m:oMath>
                </a14:m>
                <a:endParaRPr lang="en-US" sz="1800" dirty="0">
                  <a:effectLst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>
                  <a:effectLst/>
                </a:endParaRPr>
              </a:p>
              <a:p>
                <a:pPr>
                  <a:lnSpc>
                    <a:spcPct val="90000"/>
                  </a:lnSpc>
                </a:pPr>
                <a:endParaRPr lang="en-US" sz="1800" dirty="0">
                  <a:effectLst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0CEE50C-9C46-E344-BCE7-464D43DA2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Resultado de imagen para Neural network">
            <a:extLst>
              <a:ext uri="{FF2B5EF4-FFF2-40B4-BE49-F238E27FC236}">
                <a16:creationId xmlns:a16="http://schemas.microsoft.com/office/drawing/2014/main" id="{66577877-3C38-F545-BCB2-5C6970D7D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879134"/>
            <a:ext cx="6633184" cy="46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12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B7C31-7CC0-A14A-8136-7CAEE85F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Referencias</a:t>
            </a:r>
            <a:endParaRPr lang="en-US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C5C4-F5EF-694D-A1D4-478CDAE31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3"/>
              </a:rPr>
              <a:t>https://www.mckinsey.com/business-functions/mckinsey-analytics/our-insights/an-executives-guide-to-ai</a:t>
            </a:r>
            <a:endParaRPr lang="en-US" dirty="0"/>
          </a:p>
          <a:p>
            <a:r>
              <a:rPr lang="en-US" dirty="0">
                <a:hlinkClick r:id="rId4"/>
              </a:rPr>
              <a:t>https://www.datacamp.com/community/tutorials/machine-deep-learning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9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172BA-765D-2440-ADFB-B853CAA1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/>
              <a:t>Inteligencia</a:t>
            </a:r>
            <a:r>
              <a:rPr lang="en-US" sz="3600" dirty="0"/>
              <a:t> Artificial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FC14-14F0-B84E-8C64-37C8BC71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 err="1"/>
              <a:t>Habilidad</a:t>
            </a:r>
            <a:r>
              <a:rPr lang="en-US" dirty="0"/>
              <a:t> de una </a:t>
            </a:r>
            <a:r>
              <a:rPr lang="en-US" dirty="0" err="1"/>
              <a:t>máquina</a:t>
            </a:r>
            <a:r>
              <a:rPr lang="en-US" dirty="0"/>
              <a:t> 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que </a:t>
            </a:r>
            <a:r>
              <a:rPr lang="en-US" dirty="0" err="1"/>
              <a:t>requieren</a:t>
            </a:r>
            <a:r>
              <a:rPr lang="en-US" dirty="0"/>
              <a:t> </a:t>
            </a:r>
            <a:r>
              <a:rPr lang="en-US" dirty="0" err="1"/>
              <a:t>cognición</a:t>
            </a:r>
            <a:r>
              <a:rPr lang="en-US" dirty="0"/>
              <a:t>.</a:t>
            </a:r>
          </a:p>
          <a:p>
            <a:pPr lvl="1"/>
            <a:r>
              <a:rPr lang="en-US" dirty="0" err="1">
                <a:effectLst/>
              </a:rPr>
              <a:t>Percepción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razonamiento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aprendizaje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interacción</a:t>
            </a:r>
            <a:r>
              <a:rPr lang="en-US" dirty="0">
                <a:effectLst/>
              </a:rPr>
              <a:t> con el </a:t>
            </a:r>
            <a:r>
              <a:rPr lang="en-US" dirty="0" err="1">
                <a:effectLst/>
              </a:rPr>
              <a:t>ambiente</a:t>
            </a:r>
            <a:r>
              <a:rPr lang="en-US" dirty="0">
                <a:effectLst/>
              </a:rPr>
              <a:t>, </a:t>
            </a:r>
            <a:r>
              <a:rPr lang="en-US" dirty="0" err="1">
                <a:effectLst/>
              </a:rPr>
              <a:t>resolución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problemas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creatividad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/>
              <a:t>Término</a:t>
            </a:r>
            <a:r>
              <a:rPr lang="en-US" dirty="0"/>
              <a:t> </a:t>
            </a:r>
            <a:r>
              <a:rPr lang="en-US" dirty="0" err="1"/>
              <a:t>acuñado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años</a:t>
            </a:r>
            <a:r>
              <a:rPr lang="en-US" dirty="0"/>
              <a:t> 50.</a:t>
            </a:r>
          </a:p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IA </a:t>
            </a:r>
            <a:r>
              <a:rPr lang="en-US" dirty="0" err="1"/>
              <a:t>ahora</a:t>
            </a:r>
            <a:r>
              <a:rPr lang="en-US" dirty="0"/>
              <a:t>?:</a:t>
            </a:r>
          </a:p>
          <a:p>
            <a:pPr lvl="1"/>
            <a:r>
              <a:rPr lang="en-US" dirty="0" err="1"/>
              <a:t>Avances</a:t>
            </a:r>
            <a:r>
              <a:rPr lang="en-US" dirty="0"/>
              <a:t> </a:t>
            </a:r>
            <a:r>
              <a:rPr lang="en-US" dirty="0" err="1"/>
              <a:t>algorítmicos</a:t>
            </a:r>
            <a:r>
              <a:rPr lang="en-US" dirty="0"/>
              <a:t>. – Redes </a:t>
            </a:r>
            <a:r>
              <a:rPr lang="en-US" dirty="0" err="1"/>
              <a:t>Neuronales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Explosión</a:t>
            </a:r>
            <a:r>
              <a:rPr lang="en-US" dirty="0"/>
              <a:t> de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(IoT, Redes </a:t>
            </a:r>
            <a:r>
              <a:rPr lang="en-US" dirty="0" err="1"/>
              <a:t>Sociales</a:t>
            </a:r>
            <a:r>
              <a:rPr lang="en-US" dirty="0"/>
              <a:t>, media) – </a:t>
            </a:r>
            <a:r>
              <a:rPr lang="en-US" dirty="0" err="1"/>
              <a:t>BigData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Incremento</a:t>
            </a:r>
            <a:r>
              <a:rPr lang="en-US" dirty="0"/>
              <a:t> </a:t>
            </a:r>
            <a:r>
              <a:rPr lang="en-US" dirty="0" err="1"/>
              <a:t>exponencial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capacidad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(</a:t>
            </a:r>
            <a:r>
              <a:rPr lang="en-US" dirty="0" err="1"/>
              <a:t>procesamiento</a:t>
            </a:r>
            <a:r>
              <a:rPr lang="en-US" dirty="0"/>
              <a:t>/storage) vs una </a:t>
            </a:r>
            <a:r>
              <a:rPr lang="en-US" dirty="0" err="1"/>
              <a:t>reducción</a:t>
            </a:r>
            <a:r>
              <a:rPr lang="en-US" dirty="0"/>
              <a:t> del </a:t>
            </a:r>
            <a:r>
              <a:rPr lang="en-US" dirty="0" err="1"/>
              <a:t>costo</a:t>
            </a:r>
            <a:r>
              <a:rPr lang="en-US" dirty="0"/>
              <a:t>. –Cloud Computing.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7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D2697-366F-3D41-991D-025C7C82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Ramas de la Inteligencia Artificial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4077-B36D-7144-8638-AD8F5130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US" dirty="0" err="1"/>
              <a:t>Resolución</a:t>
            </a:r>
            <a:r>
              <a:rPr lang="en-US" dirty="0"/>
              <a:t> </a:t>
            </a:r>
            <a:r>
              <a:rPr lang="en-US" dirty="0" err="1"/>
              <a:t>problemas</a:t>
            </a:r>
            <a:endParaRPr lang="en-US" dirty="0"/>
          </a:p>
          <a:p>
            <a:pPr lvl="1"/>
            <a:r>
              <a:rPr lang="en-US" dirty="0" err="1"/>
              <a:t>Búsqueda</a:t>
            </a:r>
            <a:endParaRPr lang="en-US" dirty="0"/>
          </a:p>
          <a:p>
            <a:r>
              <a:rPr lang="en-US" dirty="0" err="1"/>
              <a:t>Lógica</a:t>
            </a:r>
            <a:endParaRPr lang="en-US" dirty="0"/>
          </a:p>
          <a:p>
            <a:pPr lvl="1"/>
            <a:r>
              <a:rPr lang="en-US" dirty="0" err="1"/>
              <a:t>Verdades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permiten</a:t>
            </a:r>
            <a:r>
              <a:rPr lang="en-US" dirty="0"/>
              <a:t> </a:t>
            </a:r>
            <a:r>
              <a:rPr lang="en-US" dirty="0" err="1"/>
              <a:t>inducir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verdades</a:t>
            </a:r>
            <a:endParaRPr lang="en-US" dirty="0"/>
          </a:p>
          <a:p>
            <a:r>
              <a:rPr lang="en-US" b="1" u="sng" dirty="0" err="1"/>
              <a:t>Aprendizaje</a:t>
            </a:r>
            <a:endParaRPr lang="en-US" b="1" u="sng" dirty="0"/>
          </a:p>
          <a:p>
            <a:pPr lvl="1"/>
            <a:r>
              <a:rPr lang="en-US" b="1" u="sng" dirty="0" err="1"/>
              <a:t>Empezar</a:t>
            </a:r>
            <a:r>
              <a:rPr lang="en-US" b="1" u="sng" dirty="0"/>
              <a:t> de </a:t>
            </a:r>
            <a:r>
              <a:rPr lang="en-US" b="1" u="sng" dirty="0" err="1"/>
              <a:t>datos</a:t>
            </a:r>
            <a:r>
              <a:rPr lang="en-US" b="1" u="sng" dirty="0"/>
              <a:t> y </a:t>
            </a:r>
            <a:r>
              <a:rPr lang="en-US" b="1" u="sng" dirty="0" err="1"/>
              <a:t>después</a:t>
            </a:r>
            <a:r>
              <a:rPr lang="en-US" b="1" u="sng" dirty="0"/>
              <a:t> </a:t>
            </a:r>
            <a:r>
              <a:rPr lang="en-US" b="1" u="sng" dirty="0" err="1"/>
              <a:t>replicar</a:t>
            </a:r>
            <a:r>
              <a:rPr lang="en-US" b="1" u="sng" dirty="0"/>
              <a:t> </a:t>
            </a:r>
            <a:r>
              <a:rPr lang="en-US" b="1" u="sng" dirty="0" err="1"/>
              <a:t>comportamiento</a:t>
            </a:r>
            <a:endParaRPr lang="en-US" b="1" u="sng" dirty="0"/>
          </a:p>
          <a:p>
            <a:r>
              <a:rPr lang="en-US" dirty="0" err="1"/>
              <a:t>Percepción</a:t>
            </a:r>
            <a:endParaRPr lang="en-US" dirty="0"/>
          </a:p>
          <a:p>
            <a:pPr lvl="1"/>
            <a:r>
              <a:rPr lang="en-US" dirty="0" err="1"/>
              <a:t>Replicar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humanos</a:t>
            </a:r>
            <a:r>
              <a:rPr lang="en-US" dirty="0"/>
              <a:t>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procesamiento</a:t>
            </a:r>
            <a:r>
              <a:rPr lang="en-US" dirty="0"/>
              <a:t> de las </a:t>
            </a:r>
            <a:r>
              <a:rPr lang="en-US" dirty="0" err="1"/>
              <a:t>señales</a:t>
            </a:r>
            <a:endParaRPr lang="en-US" dirty="0"/>
          </a:p>
        </p:txBody>
      </p:sp>
      <p:pic>
        <p:nvPicPr>
          <p:cNvPr id="1025" name="Picture 1" descr="page8image2280448">
            <a:extLst>
              <a:ext uri="{FF2B5EF4-FFF2-40B4-BE49-F238E27FC236}">
                <a16:creationId xmlns:a16="http://schemas.microsoft.com/office/drawing/2014/main" id="{FE9879A9-B166-A042-929F-4AEB695F4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35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9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2C4D-1D67-C840-B1F1-6E34263F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Machine Learning (ML)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CEE50C-9C46-E344-BCE7-464D43DA2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effectLst/>
              </a:rPr>
              <a:t>Los </a:t>
            </a:r>
            <a:r>
              <a:rPr lang="en-US" sz="1700" dirty="0" err="1">
                <a:effectLst/>
              </a:rPr>
              <a:t>algoritmos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detectan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patrones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en</a:t>
            </a:r>
            <a:r>
              <a:rPr lang="en-US" sz="1700" dirty="0">
                <a:effectLst/>
              </a:rPr>
              <a:t> los </a:t>
            </a:r>
            <a:r>
              <a:rPr lang="en-US" sz="1700" dirty="0" err="1">
                <a:effectLst/>
              </a:rPr>
              <a:t>datos</a:t>
            </a:r>
            <a:r>
              <a:rPr lang="en-US" sz="1700" dirty="0">
                <a:effectLst/>
              </a:rPr>
              <a:t> y </a:t>
            </a:r>
            <a:r>
              <a:rPr lang="en-US" sz="1700" dirty="0" err="1">
                <a:effectLst/>
              </a:rPr>
              <a:t>apartir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estos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aprenden</a:t>
            </a:r>
            <a:r>
              <a:rPr lang="en-US" sz="1700" dirty="0">
                <a:effectLst/>
              </a:rPr>
              <a:t> a </a:t>
            </a:r>
            <a:r>
              <a:rPr lang="en-US" sz="1700" dirty="0" err="1">
                <a:effectLst/>
              </a:rPr>
              <a:t>hacer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predicciones</a:t>
            </a:r>
            <a:r>
              <a:rPr lang="en-US" sz="1700" dirty="0">
                <a:effectLst/>
              </a:rPr>
              <a:t> y </a:t>
            </a:r>
            <a:r>
              <a:rPr lang="en-US" sz="1700" dirty="0" err="1">
                <a:effectLst/>
              </a:rPr>
              <a:t>recomendaciones</a:t>
            </a:r>
            <a:r>
              <a:rPr lang="en-US" sz="170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</a:rPr>
              <a:t>No hay una </a:t>
            </a:r>
            <a:r>
              <a:rPr lang="en-US" sz="1700" dirty="0" err="1">
                <a:effectLst/>
              </a:rPr>
              <a:t>programación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explícita</a:t>
            </a:r>
            <a:r>
              <a:rPr lang="en-US" sz="1700" dirty="0">
                <a:effectLst/>
              </a:rPr>
              <a:t> para </a:t>
            </a:r>
            <a:r>
              <a:rPr lang="en-US" sz="1700" dirty="0" err="1">
                <a:effectLst/>
              </a:rPr>
              <a:t>llegar</a:t>
            </a:r>
            <a:r>
              <a:rPr lang="en-US" sz="1700" dirty="0">
                <a:effectLst/>
              </a:rPr>
              <a:t> a una </a:t>
            </a:r>
            <a:r>
              <a:rPr lang="en-US" sz="1700" dirty="0" err="1">
                <a:effectLst/>
              </a:rPr>
              <a:t>conclusión</a:t>
            </a:r>
            <a:r>
              <a:rPr lang="en-US" sz="1700" dirty="0">
                <a:effectLst/>
              </a:rPr>
              <a:t>. Los </a:t>
            </a:r>
            <a:r>
              <a:rPr lang="en-US" sz="1700" dirty="0" err="1">
                <a:effectLst/>
              </a:rPr>
              <a:t>modelos</a:t>
            </a:r>
            <a:r>
              <a:rPr lang="en-US" sz="1700" dirty="0">
                <a:effectLst/>
              </a:rPr>
              <a:t> de ML se </a:t>
            </a:r>
            <a:r>
              <a:rPr lang="en-US" sz="1700" dirty="0" err="1">
                <a:effectLst/>
              </a:rPr>
              <a:t>configuran</a:t>
            </a:r>
            <a:r>
              <a:rPr lang="en-US" sz="1700" dirty="0">
                <a:effectLst/>
              </a:rPr>
              <a:t> y </a:t>
            </a:r>
            <a:r>
              <a:rPr lang="en-US" sz="1700" dirty="0" err="1">
                <a:effectLst/>
              </a:rPr>
              <a:t>entrenan</a:t>
            </a:r>
            <a:r>
              <a:rPr lang="en-US" sz="1700" dirty="0">
                <a:effectLst/>
              </a:rPr>
              <a:t>, no se </a:t>
            </a:r>
            <a:r>
              <a:rPr lang="en-US" sz="1700" dirty="0" err="1">
                <a:effectLst/>
              </a:rPr>
              <a:t>programan</a:t>
            </a:r>
            <a:r>
              <a:rPr lang="en-US" sz="1700" dirty="0">
                <a:effectLst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</a:rPr>
              <a:t>El </a:t>
            </a:r>
            <a:r>
              <a:rPr lang="en-US" sz="1700" dirty="0" err="1">
                <a:effectLst/>
              </a:rPr>
              <a:t>modelo</a:t>
            </a:r>
            <a:r>
              <a:rPr lang="en-US" sz="1700" dirty="0">
                <a:effectLst/>
              </a:rPr>
              <a:t> se </a:t>
            </a:r>
            <a:r>
              <a:rPr lang="en-US" sz="1700" dirty="0" err="1">
                <a:effectLst/>
              </a:rPr>
              <a:t>adapta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respuesta</a:t>
            </a:r>
            <a:r>
              <a:rPr lang="en-US" sz="1700" dirty="0">
                <a:effectLst/>
              </a:rPr>
              <a:t> a </a:t>
            </a:r>
            <a:r>
              <a:rPr lang="en-US" sz="1700" dirty="0" err="1">
                <a:effectLst/>
              </a:rPr>
              <a:t>nuevos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datos</a:t>
            </a:r>
            <a:r>
              <a:rPr lang="en-US" sz="1700" dirty="0">
                <a:effectLst/>
              </a:rPr>
              <a:t> para </a:t>
            </a:r>
            <a:r>
              <a:rPr lang="en-US" sz="1700" dirty="0" err="1">
                <a:effectLst/>
              </a:rPr>
              <a:t>aumetar</a:t>
            </a:r>
            <a:r>
              <a:rPr lang="en-US" sz="1700" dirty="0">
                <a:effectLst/>
              </a:rPr>
              <a:t> la </a:t>
            </a:r>
            <a:r>
              <a:rPr lang="en-US" sz="1700" dirty="0" err="1">
                <a:effectLst/>
              </a:rPr>
              <a:t>eficiencia</a:t>
            </a:r>
            <a:r>
              <a:rPr lang="en-US" sz="1700" dirty="0">
                <a:effectLst/>
              </a:rPr>
              <a:t>. </a:t>
            </a: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>
              <a:effectLst/>
            </a:endParaRP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6E3DBF-9F73-E54B-902F-C065A9BE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277127"/>
            <a:ext cx="6633184" cy="38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0D79-1A71-EC49-9F19-D827125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E3B9-0E42-F141-8BBD-420B0721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Utiliza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y la </a:t>
            </a:r>
            <a:r>
              <a:rPr lang="en-US" dirty="0" err="1"/>
              <a:t>retroalimentacion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para </a:t>
            </a:r>
            <a:r>
              <a:rPr lang="en-US" dirty="0" err="1"/>
              <a:t>aprender</a:t>
            </a:r>
            <a:r>
              <a:rPr lang="en-US" dirty="0"/>
              <a:t> la </a:t>
            </a:r>
            <a:r>
              <a:rPr lang="en-US" dirty="0" err="1"/>
              <a:t>relación</a:t>
            </a:r>
            <a:r>
              <a:rPr lang="en-US" dirty="0"/>
              <a:t> entre entradas y </a:t>
            </a:r>
            <a:r>
              <a:rPr lang="en-US" dirty="0" err="1"/>
              <a:t>respuesta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clasificar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y lo que se </a:t>
            </a:r>
            <a:r>
              <a:rPr lang="en-US" dirty="0" err="1"/>
              <a:t>desea</a:t>
            </a:r>
            <a:r>
              <a:rPr lang="en-US" dirty="0"/>
              <a:t>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se </a:t>
            </a:r>
            <a:r>
              <a:rPr lang="en-US" dirty="0" err="1"/>
              <a:t>necesita</a:t>
            </a:r>
            <a:r>
              <a:rPr lang="en-US" dirty="0"/>
              <a:t> que el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realice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4D00B1-0F83-5D4E-A11B-15019110F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16842"/>
              </p:ext>
            </p:extLst>
          </p:nvPr>
        </p:nvGraphicFramePr>
        <p:xfrm>
          <a:off x="543697" y="3429000"/>
          <a:ext cx="1109636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39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0D79-1A71-EC49-9F19-D827125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: Supervised Learning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507954-73B2-B44C-9C28-40110A35F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67982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43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0D79-1A71-EC49-9F19-D827125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E3B9-0E42-F141-8BBD-420B0721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El </a:t>
            </a:r>
            <a:r>
              <a:rPr lang="en-US" dirty="0" err="1">
                <a:effectLst/>
              </a:rPr>
              <a:t>algoritmo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explora</a:t>
            </a:r>
            <a:r>
              <a:rPr lang="en-US" dirty="0">
                <a:effectLst/>
              </a:rPr>
              <a:t> los </a:t>
            </a:r>
            <a:r>
              <a:rPr lang="en-US" dirty="0" err="1">
                <a:effectLst/>
              </a:rPr>
              <a:t>datos</a:t>
            </a:r>
            <a:r>
              <a:rPr lang="en-US" dirty="0">
                <a:effectLst/>
              </a:rPr>
              <a:t> de entrada sin </a:t>
            </a:r>
            <a:r>
              <a:rPr lang="en-US" dirty="0" err="1">
                <a:effectLst/>
              </a:rPr>
              <a:t>tener</a:t>
            </a:r>
            <a:r>
              <a:rPr lang="en-US" dirty="0">
                <a:effectLst/>
              </a:rPr>
              <a:t> una variable </a:t>
            </a:r>
            <a:r>
              <a:rPr lang="en-US" dirty="0" err="1">
                <a:effectLst/>
              </a:rPr>
              <a:t>objetivo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explícita</a:t>
            </a:r>
            <a:r>
              <a:rPr lang="en-US" dirty="0">
                <a:effectLst/>
              </a:rPr>
              <a:t>.</a:t>
            </a:r>
          </a:p>
          <a:p>
            <a:pPr lvl="1"/>
            <a:r>
              <a:rPr lang="en-US" dirty="0">
                <a:effectLst/>
              </a:rPr>
              <a:t>E.g., </a:t>
            </a:r>
            <a:r>
              <a:rPr lang="en-US" dirty="0" err="1">
                <a:effectLst/>
              </a:rPr>
              <a:t>Explorar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datos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demográficos</a:t>
            </a:r>
            <a:r>
              <a:rPr lang="en-US" dirty="0">
                <a:effectLst/>
              </a:rPr>
              <a:t> para </a:t>
            </a:r>
            <a:r>
              <a:rPr lang="en-US" dirty="0" err="1">
                <a:effectLst/>
              </a:rPr>
              <a:t>identificar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patrones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Se </a:t>
            </a:r>
            <a:r>
              <a:rPr lang="en-US" dirty="0" err="1">
                <a:effectLst/>
              </a:rPr>
              <a:t>usa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cuando</a:t>
            </a:r>
            <a:r>
              <a:rPr lang="en-US" dirty="0">
                <a:effectLst/>
              </a:rPr>
              <a:t> no se </a:t>
            </a:r>
            <a:r>
              <a:rPr lang="en-US" dirty="0" err="1">
                <a:effectLst/>
              </a:rPr>
              <a:t>sabe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como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clasificar</a:t>
            </a:r>
            <a:r>
              <a:rPr lang="en-US" dirty="0">
                <a:effectLst/>
              </a:rPr>
              <a:t> los </a:t>
            </a:r>
            <a:r>
              <a:rPr lang="en-US" dirty="0" err="1">
                <a:effectLst/>
              </a:rPr>
              <a:t>datos</a:t>
            </a:r>
            <a:r>
              <a:rPr lang="en-US" dirty="0">
                <a:effectLst/>
              </a:rPr>
              <a:t>, el </a:t>
            </a:r>
            <a:r>
              <a:rPr lang="en-US" dirty="0" err="1">
                <a:effectLst/>
              </a:rPr>
              <a:t>algoritmo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busca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patrones</a:t>
            </a:r>
            <a:r>
              <a:rPr lang="en-US" dirty="0">
                <a:effectLst/>
              </a:rPr>
              <a:t> y </a:t>
            </a:r>
            <a:r>
              <a:rPr lang="en-US" dirty="0" err="1">
                <a:effectLst/>
              </a:rPr>
              <a:t>hace</a:t>
            </a:r>
            <a:r>
              <a:rPr lang="en-US" dirty="0">
                <a:effectLst/>
              </a:rPr>
              <a:t> una </a:t>
            </a:r>
            <a:r>
              <a:rPr lang="en-US" dirty="0" err="1">
                <a:effectLst/>
              </a:rPr>
              <a:t>clasificación</a:t>
            </a:r>
            <a:r>
              <a:rPr lang="en-US" dirty="0">
                <a:effectLst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4D00B1-0F83-5D4E-A11B-15019110F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8570173"/>
              </p:ext>
            </p:extLst>
          </p:nvPr>
        </p:nvGraphicFramePr>
        <p:xfrm>
          <a:off x="543697" y="3429000"/>
          <a:ext cx="1109636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827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0D79-1A71-EC49-9F19-D827125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: Unsupervised Learning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507954-73B2-B44C-9C28-40110A35FE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733904"/>
              </p:ext>
            </p:extLst>
          </p:nvPr>
        </p:nvGraphicFramePr>
        <p:xfrm>
          <a:off x="2360141" y="2533135"/>
          <a:ext cx="7401697" cy="285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64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0D79-1A71-EC49-9F19-D8271255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: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E3B9-0E42-F141-8BBD-420B0721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El </a:t>
            </a:r>
            <a:r>
              <a:rPr lang="en-US" dirty="0" err="1">
                <a:effectLst/>
              </a:rPr>
              <a:t>algoritmo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aprende</a:t>
            </a:r>
            <a:r>
              <a:rPr lang="en-US" dirty="0">
                <a:effectLst/>
              </a:rPr>
              <a:t> a </a:t>
            </a:r>
            <a:r>
              <a:rPr lang="en-US" dirty="0" err="1">
                <a:effectLst/>
              </a:rPr>
              <a:t>ejecutar</a:t>
            </a:r>
            <a:r>
              <a:rPr lang="en-US" dirty="0">
                <a:effectLst/>
              </a:rPr>
              <a:t> una </a:t>
            </a:r>
            <a:r>
              <a:rPr lang="en-US" dirty="0" err="1">
                <a:effectLst/>
              </a:rPr>
              <a:t>tarea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tratando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maximizar</a:t>
            </a:r>
            <a:r>
              <a:rPr lang="en-US" dirty="0">
                <a:effectLst/>
              </a:rPr>
              <a:t> los “</a:t>
            </a:r>
            <a:r>
              <a:rPr lang="en-US" dirty="0" err="1">
                <a:effectLst/>
              </a:rPr>
              <a:t>premios</a:t>
            </a:r>
            <a:r>
              <a:rPr lang="en-US" dirty="0">
                <a:effectLst/>
              </a:rPr>
              <a:t>” que </a:t>
            </a:r>
            <a:r>
              <a:rPr lang="en-US" dirty="0" err="1">
                <a:effectLst/>
              </a:rPr>
              <a:t>recibe</a:t>
            </a:r>
            <a:r>
              <a:rPr lang="en-US" dirty="0">
                <a:effectLst/>
              </a:rPr>
              <a:t> por sus </a:t>
            </a:r>
            <a:r>
              <a:rPr lang="en-US" dirty="0" err="1">
                <a:effectLst/>
              </a:rPr>
              <a:t>acciones</a:t>
            </a:r>
            <a:r>
              <a:rPr lang="en-US" dirty="0">
                <a:effectLst/>
              </a:rPr>
              <a:t>.</a:t>
            </a:r>
          </a:p>
          <a:p>
            <a:pPr lvl="1"/>
            <a:r>
              <a:rPr lang="en-US" dirty="0" err="1">
                <a:effectLst/>
              </a:rPr>
              <a:t>Ajedrez</a:t>
            </a:r>
            <a:r>
              <a:rPr lang="en-US" dirty="0">
                <a:effectLst/>
              </a:rPr>
              <a:t>: puntos al ”comer” una </a:t>
            </a:r>
            <a:r>
              <a:rPr lang="en-US" dirty="0" err="1">
                <a:effectLst/>
              </a:rPr>
              <a:t>pieza</a:t>
            </a:r>
            <a:r>
              <a:rPr lang="en-US" dirty="0">
                <a:effectLst/>
              </a:rPr>
              <a:t> vs puntos que se </a:t>
            </a:r>
            <a:r>
              <a:rPr lang="en-US" dirty="0" err="1">
                <a:effectLst/>
              </a:rPr>
              <a:t>quitan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cuando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pierde</a:t>
            </a:r>
            <a:r>
              <a:rPr lang="en-US" dirty="0">
                <a:effectLst/>
              </a:rPr>
              <a:t> una </a:t>
            </a:r>
            <a:r>
              <a:rPr lang="en-US" dirty="0" err="1">
                <a:effectLst/>
              </a:rPr>
              <a:t>pieza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Se </a:t>
            </a:r>
            <a:r>
              <a:rPr lang="en-US" dirty="0" err="1">
                <a:effectLst/>
              </a:rPr>
              <a:t>usa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cuando</a:t>
            </a:r>
            <a:r>
              <a:rPr lang="en-US" dirty="0">
                <a:effectLst/>
              </a:rPr>
              <a:t> se </a:t>
            </a:r>
            <a:r>
              <a:rPr lang="en-US" dirty="0" err="1">
                <a:effectLst/>
              </a:rPr>
              <a:t>tiene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pocos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datos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entrenamiento</a:t>
            </a:r>
            <a:r>
              <a:rPr lang="en-US" dirty="0">
                <a:effectLst/>
              </a:rPr>
              <a:t> o solo </a:t>
            </a:r>
            <a:r>
              <a:rPr lang="en-US" dirty="0" err="1">
                <a:effectLst/>
              </a:rPr>
              <a:t>así</a:t>
            </a:r>
            <a:r>
              <a:rPr lang="en-US" dirty="0">
                <a:effectLst/>
              </a:rPr>
              <a:t> se </a:t>
            </a:r>
            <a:r>
              <a:rPr lang="en-US" dirty="0" err="1">
                <a:effectLst/>
              </a:rPr>
              <a:t>puede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aprender</a:t>
            </a:r>
            <a:r>
              <a:rPr lang="en-US" dirty="0">
                <a:effectLst/>
              </a:rPr>
              <a:t> del </a:t>
            </a:r>
            <a:r>
              <a:rPr lang="en-US" dirty="0" err="1">
                <a:effectLst/>
              </a:rPr>
              <a:t>ambiente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Al </a:t>
            </a:r>
            <a:r>
              <a:rPr lang="en-US" dirty="0" err="1">
                <a:effectLst/>
              </a:rPr>
              <a:t>llegar</a:t>
            </a:r>
            <a:r>
              <a:rPr lang="en-US" dirty="0">
                <a:effectLst/>
              </a:rPr>
              <a:t> a un </a:t>
            </a:r>
            <a:r>
              <a:rPr lang="en-US" dirty="0" err="1">
                <a:effectLst/>
              </a:rPr>
              <a:t>estado</a:t>
            </a:r>
            <a:r>
              <a:rPr lang="en-US" dirty="0">
                <a:effectLst/>
              </a:rPr>
              <a:t> final </a:t>
            </a:r>
            <a:r>
              <a:rPr lang="en-US" dirty="0" err="1">
                <a:effectLst/>
              </a:rPr>
              <a:t>deseado</a:t>
            </a:r>
            <a:r>
              <a:rPr lang="en-US" dirty="0">
                <a:effectLst/>
              </a:rPr>
              <a:t>, el </a:t>
            </a:r>
            <a:r>
              <a:rPr lang="en-US" dirty="0" err="1">
                <a:effectLst/>
              </a:rPr>
              <a:t>algoritmo</a:t>
            </a:r>
            <a:r>
              <a:rPr lang="en-US" dirty="0">
                <a:effectLst/>
              </a:rPr>
              <a:t> debe </a:t>
            </a:r>
            <a:r>
              <a:rPr lang="en-US" dirty="0" err="1">
                <a:effectLst/>
              </a:rPr>
              <a:t>optimizar</a:t>
            </a:r>
            <a:r>
              <a:rPr lang="en-US" dirty="0">
                <a:effectLst/>
              </a:rPr>
              <a:t> para el conjunto de </a:t>
            </a:r>
            <a:r>
              <a:rPr lang="en-US" dirty="0" err="1">
                <a:effectLst/>
              </a:rPr>
              <a:t>pasos</a:t>
            </a:r>
            <a:r>
              <a:rPr lang="en-US" dirty="0"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7B6B14-A45C-F940-858E-DE87041ECCD8}"/>
              </a:ext>
            </a:extLst>
          </p:cNvPr>
          <p:cNvSpPr/>
          <p:nvPr/>
        </p:nvSpPr>
        <p:spPr>
          <a:xfrm>
            <a:off x="1742303" y="4806778"/>
            <a:ext cx="2199502" cy="1285096"/>
          </a:xfrm>
          <a:prstGeom prst="roundRect">
            <a:avLst/>
          </a:prstGeom>
          <a:solidFill>
            <a:schemeClr val="accent5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3F86AA0-E047-8C46-BA7C-9369546EAB32}"/>
              </a:ext>
            </a:extLst>
          </p:cNvPr>
          <p:cNvSpPr/>
          <p:nvPr/>
        </p:nvSpPr>
        <p:spPr>
          <a:xfrm>
            <a:off x="7150446" y="4806777"/>
            <a:ext cx="2199502" cy="1285095"/>
          </a:xfrm>
          <a:prstGeom prst="roundRect">
            <a:avLst/>
          </a:prstGeom>
          <a:solidFill>
            <a:schemeClr val="accent5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Ambiente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DDD9C6-A387-424B-BA08-624BA91009C6}"/>
              </a:ext>
            </a:extLst>
          </p:cNvPr>
          <p:cNvCxnSpPr>
            <a:cxnSpLocks/>
          </p:cNvCxnSpPr>
          <p:nvPr/>
        </p:nvCxnSpPr>
        <p:spPr>
          <a:xfrm>
            <a:off x="4040659" y="5016843"/>
            <a:ext cx="3052119" cy="0"/>
          </a:xfrm>
          <a:prstGeom prst="straightConnector1">
            <a:avLst/>
          </a:prstGeom>
          <a:ln w="412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6E90D1-72D5-4B43-B0DB-7C3FCEAA08F9}"/>
              </a:ext>
            </a:extLst>
          </p:cNvPr>
          <p:cNvSpPr txBox="1"/>
          <p:nvPr/>
        </p:nvSpPr>
        <p:spPr>
          <a:xfrm>
            <a:off x="5058829" y="463515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acción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713696-A52E-6845-8064-7ECFECFE2ACB}"/>
              </a:ext>
            </a:extLst>
          </p:cNvPr>
          <p:cNvCxnSpPr>
            <a:cxnSpLocks/>
          </p:cNvCxnSpPr>
          <p:nvPr/>
        </p:nvCxnSpPr>
        <p:spPr>
          <a:xfrm flipH="1" flipV="1">
            <a:off x="4040659" y="5449330"/>
            <a:ext cx="3052120" cy="1"/>
          </a:xfrm>
          <a:prstGeom prst="straightConnector1">
            <a:avLst/>
          </a:prstGeom>
          <a:ln w="412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3D1047-ABE7-F445-8C05-E61D031D03E5}"/>
              </a:ext>
            </a:extLst>
          </p:cNvPr>
          <p:cNvSpPr txBox="1"/>
          <p:nvPr/>
        </p:nvSpPr>
        <p:spPr>
          <a:xfrm>
            <a:off x="5041555" y="5073129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premio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23340C-152A-9647-86FC-80FACFA81044}"/>
              </a:ext>
            </a:extLst>
          </p:cNvPr>
          <p:cNvCxnSpPr>
            <a:cxnSpLocks/>
          </p:cNvCxnSpPr>
          <p:nvPr/>
        </p:nvCxnSpPr>
        <p:spPr>
          <a:xfrm flipH="1" flipV="1">
            <a:off x="4045383" y="5856399"/>
            <a:ext cx="3052120" cy="1"/>
          </a:xfrm>
          <a:prstGeom prst="straightConnector1">
            <a:avLst/>
          </a:prstGeom>
          <a:ln w="412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E95BF-A709-8C4B-B1AB-943AA9963CB1}"/>
              </a:ext>
            </a:extLst>
          </p:cNvPr>
          <p:cNvSpPr txBox="1"/>
          <p:nvPr/>
        </p:nvSpPr>
        <p:spPr>
          <a:xfrm>
            <a:off x="5046279" y="548019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18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C41"/>
      </a:dk2>
      <a:lt2>
        <a:srgbClr val="E3E8E2"/>
      </a:lt2>
      <a:accent1>
        <a:srgbClr val="CF75E7"/>
      </a:accent1>
      <a:accent2>
        <a:srgbClr val="8A57E2"/>
      </a:accent2>
      <a:accent3>
        <a:srgbClr val="757BE7"/>
      </a:accent3>
      <a:accent4>
        <a:srgbClr val="5797E2"/>
      </a:accent4>
      <a:accent5>
        <a:srgbClr val="3FB2C2"/>
      </a:accent5>
      <a:accent6>
        <a:srgbClr val="46B594"/>
      </a:accent6>
      <a:hlink>
        <a:srgbClr val="638F56"/>
      </a:hlink>
      <a:folHlink>
        <a:srgbClr val="828282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1206</Words>
  <Application>Microsoft Macintosh PowerPoint</Application>
  <PresentationFormat>Widescreen</PresentationFormat>
  <Paragraphs>149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Courier</vt:lpstr>
      <vt:lpstr>Gill Sans MT</vt:lpstr>
      <vt:lpstr>Wingdings 2</vt:lpstr>
      <vt:lpstr>SlateVTI</vt:lpstr>
      <vt:lpstr>Taller de Machine Learning (Aprendizaje Automático)</vt:lpstr>
      <vt:lpstr>Inteligencia Artificial</vt:lpstr>
      <vt:lpstr>Ramas de la Inteligencia Artificial</vt:lpstr>
      <vt:lpstr>Machine Learning (ML)</vt:lpstr>
      <vt:lpstr>Tipos de Aprendizaje: Supervised Learning</vt:lpstr>
      <vt:lpstr>Tipos de Aprendizaje: Supervised Learning</vt:lpstr>
      <vt:lpstr>Tipos de Aprendizaje: Unsupervised Learning</vt:lpstr>
      <vt:lpstr>Tipos de Aprendizaje: Unsupervised Learning</vt:lpstr>
      <vt:lpstr>Tipos de Aprendizaje: Reinforcement Learning</vt:lpstr>
      <vt:lpstr>Ejercicio: Regresión lineal</vt:lpstr>
      <vt:lpstr>Google Colab</vt:lpstr>
      <vt:lpstr>El algoritmo y las matemáticas</vt:lpstr>
      <vt:lpstr>El algoritmo y las matemáticas</vt:lpstr>
      <vt:lpstr>El algoritmo y las matemáticas</vt:lpstr>
      <vt:lpstr>El algoritmo y las matemáticas</vt:lpstr>
      <vt:lpstr>Ejercicio: Clasificación binaria con Random Forest</vt:lpstr>
      <vt:lpstr>Deep Learning (DL)</vt:lpstr>
      <vt:lpstr>Deep Learning (DL)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Machine Learning (Aprendizaje Automático)</dc:title>
  <dc:creator>EDGAR ADOLFO ZAMORA DURAN</dc:creator>
  <cp:lastModifiedBy>EDGAR ADOLFO ZAMORA DURAN</cp:lastModifiedBy>
  <cp:revision>4</cp:revision>
  <dcterms:created xsi:type="dcterms:W3CDTF">2019-11-21T11:44:42Z</dcterms:created>
  <dcterms:modified xsi:type="dcterms:W3CDTF">2019-11-21T12:50:00Z</dcterms:modified>
</cp:coreProperties>
</file>